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33B9-1057-F1B3-DB1E-6F2366B7F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64672-8D23-7CD5-5837-9C4FF992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23114-16C6-5D68-846C-27396996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A8A7B-229D-BC9E-4619-CF0C758C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538AD-48F0-0F6C-3CAF-9AA28E8E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365D-115C-3406-FE95-6DEB68A9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AF8DB-12C4-C4AE-BD90-26FA10FA9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A550A-588A-96CD-715A-48A589B5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3A83C-1241-FF02-3CCC-0DC59C0D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AE3B5-983D-D985-2B43-1E20A8E9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87258-5D7E-70BA-F702-F7F1BDD7E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007C2-AF49-C692-BEA0-F293036DD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27CF3-D49A-E6C4-1CAE-35B2F4D4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9D2F6-6145-79C5-F842-71610348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9214E-7E54-0A71-0D7C-B906953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5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13E6-3452-8C34-2D6F-A6E39987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AC49-6533-95CA-470F-0CF595E95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5B91-7060-DB76-CE4D-257F3E93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F70F2-CC61-B0CF-3066-A4495DEE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73168-9644-7607-C524-399FE003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EE1D-2FF0-51B0-C7F2-D84D77AB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54EF-9776-DFBA-5985-0A204188E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1B55-F7E4-C752-A74A-7935989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49A3A-D3CF-11A6-DA71-6D373F77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742C-8F29-DF58-4923-81BA91ED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E6FC-7EF1-2C33-12B6-34DB9441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CB69-3FCD-0DC3-8523-DF4391498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EEA9C-0E82-C6B5-DA4A-523A2171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C07D-0BC7-CFA9-5A86-45C9F06B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474F1-EB28-25C7-7C5F-6CACF771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D6375-F17D-2DAF-76B9-02C3665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9A75-6996-465C-D361-ED64AFEC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E2636-4B44-C910-FCF9-5449D271E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EEFD5-5D06-05EE-73FA-5746264FB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0D0D8-1B57-2BAE-3AB8-2995E0D0D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89344-AEA1-B453-3B8B-880478B71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B9669-5B49-89AC-E685-73C1DA3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4ECCB-D388-39F9-0C5D-0DEA657B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21EFD-7016-57EB-21C0-0E05B611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B6D3-7A85-1331-CB58-A44625F6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40AAF-614D-F3F9-5734-1BEA1D05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A0395-12CA-5A3C-C295-96AF250A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F2EB1-238C-0EB7-50F5-EF160B15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BE42A-CBF0-2985-11F0-D59FD214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B01B3-05A4-EC1E-60AA-8CF6A301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D5762-570F-7513-4F23-539B08B8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E30E-F182-0AA4-06C0-A17E9BF7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DFA2D-65E8-BAE3-3AE3-37DCF9EB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A6AE9-C938-C266-8B99-30E07882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95108-5120-0E90-E833-DA5CD2E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78439-4147-7923-403E-5A90C6E5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272C4-8D9B-DE06-6254-392B5B63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4C70-C998-3FC3-217B-02129F5A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54E70-F534-F8EF-7FA2-463F71E3C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2BBF5-FB1A-AE06-BC0A-8D0B24B62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B81A1-9327-2CFB-9BCC-4B20BB6B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D3F42-3A87-530E-B99E-A82D594B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5E0EA-645E-9C5B-D53F-ECD7A6C4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40FAA-7270-08CD-C24C-EF21FBA1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2E008-54AF-5FA6-554E-E472914D4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B5F1-E064-24C5-B162-F84B3F570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3DF7-70A0-A041-B3FF-41B7E56F28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36535-A4B6-F3C3-F365-764823282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F9214-FB4B-7556-0BC8-A3CA657C1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DF11-CB41-C44C-B525-5514E0E6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706E2-975E-8DA5-E516-62164066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6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34C27-5A85-6E43-1482-41E0F922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6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E1B4B-87ED-0A69-F969-948B7694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3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A88A1-31E6-B8BA-1FF0-FC23E07F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1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DFE36-8E94-376B-645E-93141AB5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EF867-311A-1E16-E141-0DC2B703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3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C045B-46A3-5F12-2BE0-38851812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D7E45-57A4-18FD-C298-12C271FE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87DD2-75F7-C8CE-087C-616096CE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772D4-4382-185F-684F-FD89BE900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0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Jane Buerkle</dc:creator>
  <cp:lastModifiedBy>jkiely114@gmail.com</cp:lastModifiedBy>
  <cp:revision>1</cp:revision>
  <dcterms:created xsi:type="dcterms:W3CDTF">2022-09-15T20:51:38Z</dcterms:created>
  <dcterms:modified xsi:type="dcterms:W3CDTF">2022-09-16T11:20:17Z</dcterms:modified>
</cp:coreProperties>
</file>