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67" d="100"/>
          <a:sy n="67" d="100"/>
        </p:scale>
        <p:origin x="6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133B9-1057-F1B3-DB1E-6F2366B7FB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164672-8D23-7CD5-5837-9C4FF9920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23114-16C6-5D68-846C-273969961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DF7-70A0-A041-B3FF-41B7E56F28CB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A8A7B-229D-BC9E-4619-CF0C758CF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538AD-48F0-0F6C-3CAF-9AA28E8E0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CDF11-CB41-C44C-B525-5514E0E67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555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0365D-115C-3406-FE95-6DEB68A9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2AF8DB-12C4-C4AE-BD90-26FA10FA9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A550A-588A-96CD-715A-48A589B5C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DF7-70A0-A041-B3FF-41B7E56F28CB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3A83C-1241-FF02-3CCC-0DC59C0D0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AE3B5-983D-D985-2B43-1E20A8E96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CDF11-CB41-C44C-B525-5514E0E67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27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887258-5D7E-70BA-F702-F7F1BDD7E2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E007C2-AF49-C692-BEA0-F293036DD3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27CF3-D49A-E6C4-1CAE-35B2F4D46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DF7-70A0-A041-B3FF-41B7E56F28CB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9D2F6-6145-79C5-F842-71610348F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59214E-7E54-0A71-0D7C-B90695386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CDF11-CB41-C44C-B525-5514E0E67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559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113E6-3452-8C34-2D6F-A6E399870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0AC49-6533-95CA-470F-0CF595E95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95B91-7060-DB76-CE4D-257F3E938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DF7-70A0-A041-B3FF-41B7E56F28CB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F70F2-CC61-B0CF-3066-A4495DEE2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73168-9644-7607-C524-399FE0038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CDF11-CB41-C44C-B525-5514E0E67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426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6EE1D-2FF0-51B0-C7F2-D84D77AB7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5554EF-9776-DFBA-5985-0A204188E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681B55-F7E4-C752-A74A-793598985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DF7-70A0-A041-B3FF-41B7E56F28CB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49A3A-D3CF-11A6-DA71-6D373F77F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A742C-8F29-DF58-4923-81BA91EDF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CDF11-CB41-C44C-B525-5514E0E67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041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2E6FC-7EF1-2C33-12B6-34DB9441F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7CB69-3FCD-0DC3-8523-DF4391498E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1EEA9C-0E82-C6B5-DA4A-523A2171A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7BC07D-0BC7-CFA9-5A86-45C9F06BF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DF7-70A0-A041-B3FF-41B7E56F28CB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4474F1-EB28-25C7-7C5F-6CACF771E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6D6375-F17D-2DAF-76B9-02C36654B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CDF11-CB41-C44C-B525-5514E0E67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10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C9A75-6996-465C-D361-ED64AFEC1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E2636-4B44-C910-FCF9-5449D271E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6EEFD5-5D06-05EE-73FA-5746264FBB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30D0D8-1B57-2BAE-3AB8-2995E0D0D0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589344-AEA1-B453-3B8B-880478B710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6B9669-5B49-89AC-E685-73C1DA3A6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DF7-70A0-A041-B3FF-41B7E56F28CB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F4ECCB-D388-39F9-0C5D-0DEA657B2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221EFD-7016-57EB-21C0-0E05B6119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CDF11-CB41-C44C-B525-5514E0E67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19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AB6D3-7A85-1331-CB58-A44625F6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E40AAF-614D-F3F9-5734-1BEA1D054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DF7-70A0-A041-B3FF-41B7E56F28CB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A0395-12CA-5A3C-C295-96AF250A8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F2EB1-238C-0EB7-50F5-EF160B155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CDF11-CB41-C44C-B525-5514E0E67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411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CBE42A-CBF0-2985-11F0-D59FD2141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DF7-70A0-A041-B3FF-41B7E56F28CB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6B01B3-05A4-EC1E-60AA-8CF6A3015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D5762-570F-7513-4F23-539B08B8C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CDF11-CB41-C44C-B525-5514E0E67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309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7E30E-F182-0AA4-06C0-A17E9BF7E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DFA2D-65E8-BAE3-3AE3-37DCF9EBD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5A6AE9-C938-C266-8B99-30E07882E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C95108-5120-0E90-E833-DA5CD2EDF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DF7-70A0-A041-B3FF-41B7E56F28CB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78439-4147-7923-403E-5A90C6E5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8272C4-8D9B-DE06-6254-392B5B632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CDF11-CB41-C44C-B525-5514E0E67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494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B4C70-C998-3FC3-217B-02129F5A8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554E70-F534-F8EF-7FA2-463F71E3C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22BBF5-FB1A-AE06-BC0A-8D0B24B62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B81A1-9327-2CFB-9BCC-4B20BB6B5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3DF7-70A0-A041-B3FF-41B7E56F28CB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1D3F42-3A87-530E-B99E-A82D594B7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5E0EA-645E-9C5B-D53F-ECD7A6C41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CDF11-CB41-C44C-B525-5514E0E67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04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740FAA-7270-08CD-C24C-EF21FBA10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52E008-54AF-5FA6-554E-E472914D4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ECB5F1-E064-24C5-B162-F84B3F570F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53DF7-70A0-A041-B3FF-41B7E56F28CB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36535-A4B6-F3C3-F365-764823282D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5F9214-FB4B-7556-0BC8-A3CA657C16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CDF11-CB41-C44C-B525-5514E0E67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95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9706E2-975E-8DA5-E516-62164066E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164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D34C27-5A85-6E43-1482-41E0F9225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61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DE1B4B-87ED-0A69-F969-948B7694A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33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BA88A1-31E6-B8BA-1FF0-FC23E07F1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218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1DFE36-8E94-376B-645E-93141AB58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051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5EF867-311A-1E16-E141-0DC2B703F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32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0C045B-46A3-5F12-2BE0-38851812F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937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7D7E45-57A4-18FD-C298-12C271FE1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408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387DD2-75F7-C8CE-087C-616096CE0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415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D772D4-4382-185F-684F-FD89BE900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200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Jane Buerkle</dc:creator>
  <cp:lastModifiedBy>jkiely114@gmail.com</cp:lastModifiedBy>
  <cp:revision>1</cp:revision>
  <dcterms:created xsi:type="dcterms:W3CDTF">2022-09-15T20:51:38Z</dcterms:created>
  <dcterms:modified xsi:type="dcterms:W3CDTF">2022-09-16T11:20:17Z</dcterms:modified>
</cp:coreProperties>
</file>