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92" r:id="rId5"/>
    <p:sldMasterId id="2147483715" r:id="rId6"/>
  </p:sldMasterIdLst>
  <p:notesMasterIdLst>
    <p:notesMasterId r:id="rId19"/>
  </p:notesMasterIdLst>
  <p:handoutMasterIdLst>
    <p:handoutMasterId r:id="rId20"/>
  </p:handoutMasterIdLst>
  <p:sldIdLst>
    <p:sldId id="278" r:id="rId7"/>
    <p:sldId id="276" r:id="rId8"/>
    <p:sldId id="2147376095" r:id="rId9"/>
    <p:sldId id="4140" r:id="rId10"/>
    <p:sldId id="2147376096" r:id="rId11"/>
    <p:sldId id="2143187684" r:id="rId12"/>
    <p:sldId id="4131" r:id="rId13"/>
    <p:sldId id="4148" r:id="rId14"/>
    <p:sldId id="4145" r:id="rId15"/>
    <p:sldId id="2143187685" r:id="rId16"/>
    <p:sldId id="2143187686" r:id="rId17"/>
    <p:sldId id="282" r:id="rId1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EE2325"/>
    <a:srgbClr val="EE2526"/>
    <a:srgbClr val="323264"/>
    <a:srgbClr val="343466"/>
    <a:srgbClr val="FFE7E7"/>
    <a:srgbClr val="FFC000"/>
    <a:srgbClr val="70AD47"/>
    <a:srgbClr val="00B0F0"/>
    <a:srgbClr val="A5A5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87"/>
  </p:normalViewPr>
  <p:slideViewPr>
    <p:cSldViewPr snapToGrid="0">
      <p:cViewPr varScale="1">
        <p:scale>
          <a:sx n="62" d="100"/>
          <a:sy n="62" d="100"/>
        </p:scale>
        <p:origin x="804" y="5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spc="0" baseline="0">
                <a:solidFill>
                  <a:srgbClr val="002060"/>
                </a:solidFill>
                <a:latin typeface="+mn-lt"/>
                <a:ea typeface="+mn-ea"/>
                <a:cs typeface="+mn-cs"/>
              </a:defRPr>
            </a:pPr>
            <a:r>
              <a:rPr lang="en-US" sz="1800" b="1">
                <a:solidFill>
                  <a:srgbClr val="002060"/>
                </a:solidFill>
              </a:rPr>
              <a:t>Top 10 Oil Production Countries by 2030 (MBbls/d)</a:t>
            </a:r>
          </a:p>
        </c:rich>
      </c:tx>
      <c:layout>
        <c:manualLayout>
          <c:xMode val="edge"/>
          <c:yMode val="edge"/>
          <c:x val="0.24220772584511091"/>
          <c:y val="2.5249217341808173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rgbClr val="002060"/>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dPt>
            <c:idx val="7"/>
            <c:invertIfNegative val="0"/>
            <c:bubble3D val="0"/>
            <c:spPr>
              <a:solidFill>
                <a:srgbClr val="C00000"/>
              </a:solidFill>
              <a:ln>
                <a:noFill/>
              </a:ln>
              <a:effectLst/>
            </c:spPr>
            <c:extLst>
              <c:ext xmlns:c16="http://schemas.microsoft.com/office/drawing/2014/chart" uri="{C3380CC4-5D6E-409C-BE32-E72D297353CC}">
                <c16:uniqueId val="{00000001-F4DB-41F3-AD03-E0A2996DAA18}"/>
              </c:ext>
            </c:extLst>
          </c:dPt>
          <c:dPt>
            <c:idx val="10"/>
            <c:invertIfNegative val="0"/>
            <c:bubble3D val="0"/>
            <c:spPr>
              <a:solidFill>
                <a:schemeClr val="accent6"/>
              </a:solidFill>
              <a:ln>
                <a:noFill/>
              </a:ln>
              <a:effectLst/>
            </c:spPr>
            <c:extLst>
              <c:ext xmlns:c16="http://schemas.microsoft.com/office/drawing/2014/chart" uri="{C3380CC4-5D6E-409C-BE32-E72D297353CC}">
                <c16:uniqueId val="{00000003-F4DB-41F3-AD03-E0A2996DAA18}"/>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'Top20 2030 1'!$K$10:$K$20</c:f>
              <c:strCache>
                <c:ptCount val="11"/>
                <c:pt idx="0">
                  <c:v>Kuwait</c:v>
                </c:pt>
                <c:pt idx="1">
                  <c:v>China</c:v>
                </c:pt>
                <c:pt idx="2">
                  <c:v>Iran</c:v>
                </c:pt>
                <c:pt idx="3">
                  <c:v>UAE</c:v>
                </c:pt>
                <c:pt idx="4">
                  <c:v>Brazil</c:v>
                </c:pt>
                <c:pt idx="5">
                  <c:v>Canada</c:v>
                </c:pt>
                <c:pt idx="6">
                  <c:v>Iraq</c:v>
                </c:pt>
                <c:pt idx="7">
                  <c:v>Permian Basin</c:v>
                </c:pt>
                <c:pt idx="8">
                  <c:v>Saudi Arabia</c:v>
                </c:pt>
                <c:pt idx="9">
                  <c:v>Russia</c:v>
                </c:pt>
                <c:pt idx="10">
                  <c:v>United States</c:v>
                </c:pt>
              </c:strCache>
            </c:strRef>
          </c:cat>
          <c:val>
            <c:numRef>
              <c:f>'Top20 2030 1'!$L$10:$L$20</c:f>
              <c:numCache>
                <c:formatCode>#,##0</c:formatCode>
                <c:ptCount val="11"/>
                <c:pt idx="0">
                  <c:v>2732.0450100000003</c:v>
                </c:pt>
                <c:pt idx="1">
                  <c:v>2931.6151300000001</c:v>
                </c:pt>
                <c:pt idx="2">
                  <c:v>4340.3908000000001</c:v>
                </c:pt>
                <c:pt idx="3">
                  <c:v>4472.2613000000001</c:v>
                </c:pt>
                <c:pt idx="4">
                  <c:v>4635.4159</c:v>
                </c:pt>
                <c:pt idx="5">
                  <c:v>5164.3423000000003</c:v>
                </c:pt>
                <c:pt idx="6">
                  <c:v>5665.3309099999997</c:v>
                </c:pt>
                <c:pt idx="7">
                  <c:v>6973.3818999999994</c:v>
                </c:pt>
                <c:pt idx="8">
                  <c:v>9737.5591000000004</c:v>
                </c:pt>
                <c:pt idx="9">
                  <c:v>10572.905999999999</c:v>
                </c:pt>
                <c:pt idx="10">
                  <c:v>12766.251</c:v>
                </c:pt>
              </c:numCache>
            </c:numRef>
          </c:val>
          <c:extLst>
            <c:ext xmlns:c16="http://schemas.microsoft.com/office/drawing/2014/chart" uri="{C3380CC4-5D6E-409C-BE32-E72D297353CC}">
              <c16:uniqueId val="{00000004-F4DB-41F3-AD03-E0A2996DAA18}"/>
            </c:ext>
          </c:extLst>
        </c:ser>
        <c:dLbls>
          <c:showLegendKey val="0"/>
          <c:showVal val="0"/>
          <c:showCatName val="0"/>
          <c:showSerName val="0"/>
          <c:showPercent val="0"/>
          <c:showBubbleSize val="0"/>
        </c:dLbls>
        <c:gapWidth val="50"/>
        <c:axId val="1642776432"/>
        <c:axId val="1642777264"/>
      </c:barChart>
      <c:catAx>
        <c:axId val="16427764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642777264"/>
        <c:crosses val="autoZero"/>
        <c:auto val="1"/>
        <c:lblAlgn val="ctr"/>
        <c:lblOffset val="100"/>
        <c:noMultiLvlLbl val="0"/>
      </c:catAx>
      <c:valAx>
        <c:axId val="1642777264"/>
        <c:scaling>
          <c:orientation val="minMax"/>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642776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831635598594156E-2"/>
          <c:y val="5.1456456190738999E-2"/>
          <c:w val="0.9079107646793233"/>
          <c:h val="0.86318204223566253"/>
        </c:manualLayout>
      </c:layout>
      <c:lineChart>
        <c:grouping val="standard"/>
        <c:varyColors val="0"/>
        <c:ser>
          <c:idx val="0"/>
          <c:order val="0"/>
          <c:tx>
            <c:strRef>
              <c:f>'Basins-HBL 1'!$DF$1:$DF$4</c:f>
              <c:strCache>
                <c:ptCount val="4"/>
                <c:pt idx="0">
                  <c:v>Anadarko Region</c:v>
                </c:pt>
                <c:pt idx="1">
                  <c:v>Crude Oil</c:v>
                </c:pt>
                <c:pt idx="2">
                  <c:v>Production High Case (kbbl/d)</c:v>
                </c:pt>
                <c:pt idx="3">
                  <c:v>Condensate</c:v>
                </c:pt>
              </c:strCache>
            </c:strRef>
          </c:tx>
          <c:spPr>
            <a:ln w="28575" cap="rnd">
              <a:solidFill>
                <a:schemeClr val="accent3"/>
              </a:solidFill>
              <a:prstDash val="dash"/>
              <a:round/>
            </a:ln>
            <a:effectLst/>
          </c:spPr>
          <c:marker>
            <c:symbol val="none"/>
          </c:marker>
          <c:cat>
            <c:numRef>
              <c:f>'Basins-HBL 1'!$DE$5:$DE$53</c:f>
              <c:numCache>
                <c:formatCode>General</c:formatCode>
                <c:ptCount val="49"/>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pt idx="20">
                  <c:v>2022</c:v>
                </c:pt>
                <c:pt idx="21">
                  <c:v>2023</c:v>
                </c:pt>
                <c:pt idx="22">
                  <c:v>2024</c:v>
                </c:pt>
                <c:pt idx="23">
                  <c:v>2025</c:v>
                </c:pt>
                <c:pt idx="24">
                  <c:v>2026</c:v>
                </c:pt>
                <c:pt idx="25">
                  <c:v>2027</c:v>
                </c:pt>
                <c:pt idx="26">
                  <c:v>2028</c:v>
                </c:pt>
                <c:pt idx="27">
                  <c:v>2029</c:v>
                </c:pt>
                <c:pt idx="28">
                  <c:v>2030</c:v>
                </c:pt>
                <c:pt idx="29">
                  <c:v>2031</c:v>
                </c:pt>
                <c:pt idx="30">
                  <c:v>2032</c:v>
                </c:pt>
                <c:pt idx="31">
                  <c:v>2033</c:v>
                </c:pt>
                <c:pt idx="32">
                  <c:v>2034</c:v>
                </c:pt>
                <c:pt idx="33">
                  <c:v>2035</c:v>
                </c:pt>
                <c:pt idx="34">
                  <c:v>2036</c:v>
                </c:pt>
                <c:pt idx="35">
                  <c:v>2037</c:v>
                </c:pt>
                <c:pt idx="36">
                  <c:v>2038</c:v>
                </c:pt>
                <c:pt idx="37">
                  <c:v>2039</c:v>
                </c:pt>
                <c:pt idx="38">
                  <c:v>2040</c:v>
                </c:pt>
                <c:pt idx="39">
                  <c:v>2041</c:v>
                </c:pt>
                <c:pt idx="40">
                  <c:v>2042</c:v>
                </c:pt>
                <c:pt idx="41">
                  <c:v>2043</c:v>
                </c:pt>
                <c:pt idx="42">
                  <c:v>2044</c:v>
                </c:pt>
                <c:pt idx="43">
                  <c:v>2045</c:v>
                </c:pt>
                <c:pt idx="44">
                  <c:v>2046</c:v>
                </c:pt>
                <c:pt idx="45">
                  <c:v>2047</c:v>
                </c:pt>
                <c:pt idx="46">
                  <c:v>2048</c:v>
                </c:pt>
                <c:pt idx="47">
                  <c:v>2049</c:v>
                </c:pt>
                <c:pt idx="48">
                  <c:v>2050</c:v>
                </c:pt>
              </c:numCache>
            </c:numRef>
          </c:cat>
          <c:val>
            <c:numRef>
              <c:f>'Basins-HBL 1'!$DF$5:$DF$53</c:f>
              <c:numCache>
                <c:formatCode>General</c:formatCode>
                <c:ptCount val="49"/>
                <c:pt idx="19" formatCode="#,##0">
                  <c:v>448.10196000000002</c:v>
                </c:pt>
                <c:pt idx="20" formatCode="#,##0">
                  <c:v>448.39806999999996</c:v>
                </c:pt>
                <c:pt idx="21" formatCode="#,##0">
                  <c:v>509.89350000000002</c:v>
                </c:pt>
                <c:pt idx="22" formatCode="#,##0">
                  <c:v>593.5421</c:v>
                </c:pt>
                <c:pt idx="23" formatCode="#,##0">
                  <c:v>664.32270000000005</c:v>
                </c:pt>
                <c:pt idx="24" formatCode="#,##0">
                  <c:v>714.08539999999994</c:v>
                </c:pt>
                <c:pt idx="25" formatCode="#,##0">
                  <c:v>794.40599999999995</c:v>
                </c:pt>
                <c:pt idx="26" formatCode="#,##0">
                  <c:v>906.82079999999996</c:v>
                </c:pt>
                <c:pt idx="27" formatCode="#,##0">
                  <c:v>1011.6533999999999</c:v>
                </c:pt>
                <c:pt idx="28" formatCode="#,##0">
                  <c:v>1062.4641999999999</c:v>
                </c:pt>
                <c:pt idx="29" formatCode="#,##0">
                  <c:v>1084.5023999999999</c:v>
                </c:pt>
                <c:pt idx="30" formatCode="#,##0">
                  <c:v>1063.9292</c:v>
                </c:pt>
                <c:pt idx="31" formatCode="#,##0">
                  <c:v>995.78520000000003</c:v>
                </c:pt>
                <c:pt idx="32" formatCode="#,##0">
                  <c:v>919.81380000000001</c:v>
                </c:pt>
                <c:pt idx="33" formatCode="#,##0">
                  <c:v>866.62390000000005</c:v>
                </c:pt>
                <c:pt idx="34" formatCode="#,##0">
                  <c:v>817.68340000000001</c:v>
                </c:pt>
                <c:pt idx="35" formatCode="#,##0">
                  <c:v>765.62540000000001</c:v>
                </c:pt>
                <c:pt idx="36" formatCode="#,##0">
                  <c:v>723.75959999999998</c:v>
                </c:pt>
                <c:pt idx="37" formatCode="#,##0">
                  <c:v>684.39679999999998</c:v>
                </c:pt>
                <c:pt idx="38" formatCode="#,##0">
                  <c:v>670.66229999999996</c:v>
                </c:pt>
                <c:pt idx="39" formatCode="#,##0">
                  <c:v>666.49490000000003</c:v>
                </c:pt>
                <c:pt idx="40" formatCode="#,##0">
                  <c:v>636.43049999999994</c:v>
                </c:pt>
                <c:pt idx="41" formatCode="#,##0">
                  <c:v>593.94949999999994</c:v>
                </c:pt>
                <c:pt idx="42" formatCode="#,##0">
                  <c:v>552.64339999999993</c:v>
                </c:pt>
                <c:pt idx="43" formatCode="#,##0">
                  <c:v>503.32639999999998</c:v>
                </c:pt>
                <c:pt idx="44" formatCode="#,##0">
                  <c:v>455.54899999999998</c:v>
                </c:pt>
                <c:pt idx="45" formatCode="#,##0">
                  <c:v>413.82380000000001</c:v>
                </c:pt>
                <c:pt idx="46" formatCode="#,##0">
                  <c:v>377.09690000000001</c:v>
                </c:pt>
                <c:pt idx="47" formatCode="#,##0">
                  <c:v>342.4452</c:v>
                </c:pt>
                <c:pt idx="48" formatCode="#,##0">
                  <c:v>313.274</c:v>
                </c:pt>
              </c:numCache>
            </c:numRef>
          </c:val>
          <c:smooth val="0"/>
          <c:extLst>
            <c:ext xmlns:c16="http://schemas.microsoft.com/office/drawing/2014/chart" uri="{C3380CC4-5D6E-409C-BE32-E72D297353CC}">
              <c16:uniqueId val="{00000000-397B-48A3-A1A2-89E46998468B}"/>
            </c:ext>
          </c:extLst>
        </c:ser>
        <c:ser>
          <c:idx val="1"/>
          <c:order val="1"/>
          <c:tx>
            <c:strRef>
              <c:f>'Basins-HBL 1'!$DG$1:$DG$4</c:f>
              <c:strCache>
                <c:ptCount val="4"/>
                <c:pt idx="0">
                  <c:v>Anadarko Region</c:v>
                </c:pt>
                <c:pt idx="1">
                  <c:v>Crude Oil</c:v>
                </c:pt>
                <c:pt idx="2">
                  <c:v>Production (kbbl/d)</c:v>
                </c:pt>
                <c:pt idx="3">
                  <c:v>Condensate</c:v>
                </c:pt>
              </c:strCache>
            </c:strRef>
          </c:tx>
          <c:spPr>
            <a:ln w="28575" cap="rnd">
              <a:solidFill>
                <a:schemeClr val="accent3"/>
              </a:solidFill>
              <a:round/>
            </a:ln>
            <a:effectLst/>
          </c:spPr>
          <c:marker>
            <c:symbol val="none"/>
          </c:marker>
          <c:cat>
            <c:numRef>
              <c:f>'Basins-HBL 1'!$DE$5:$DE$53</c:f>
              <c:numCache>
                <c:formatCode>General</c:formatCode>
                <c:ptCount val="49"/>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pt idx="20">
                  <c:v>2022</c:v>
                </c:pt>
                <c:pt idx="21">
                  <c:v>2023</c:v>
                </c:pt>
                <c:pt idx="22">
                  <c:v>2024</c:v>
                </c:pt>
                <c:pt idx="23">
                  <c:v>2025</c:v>
                </c:pt>
                <c:pt idx="24">
                  <c:v>2026</c:v>
                </c:pt>
                <c:pt idx="25">
                  <c:v>2027</c:v>
                </c:pt>
                <c:pt idx="26">
                  <c:v>2028</c:v>
                </c:pt>
                <c:pt idx="27">
                  <c:v>2029</c:v>
                </c:pt>
                <c:pt idx="28">
                  <c:v>2030</c:v>
                </c:pt>
                <c:pt idx="29">
                  <c:v>2031</c:v>
                </c:pt>
                <c:pt idx="30">
                  <c:v>2032</c:v>
                </c:pt>
                <c:pt idx="31">
                  <c:v>2033</c:v>
                </c:pt>
                <c:pt idx="32">
                  <c:v>2034</c:v>
                </c:pt>
                <c:pt idx="33">
                  <c:v>2035</c:v>
                </c:pt>
                <c:pt idx="34">
                  <c:v>2036</c:v>
                </c:pt>
                <c:pt idx="35">
                  <c:v>2037</c:v>
                </c:pt>
                <c:pt idx="36">
                  <c:v>2038</c:v>
                </c:pt>
                <c:pt idx="37">
                  <c:v>2039</c:v>
                </c:pt>
                <c:pt idx="38">
                  <c:v>2040</c:v>
                </c:pt>
                <c:pt idx="39">
                  <c:v>2041</c:v>
                </c:pt>
                <c:pt idx="40">
                  <c:v>2042</c:v>
                </c:pt>
                <c:pt idx="41">
                  <c:v>2043</c:v>
                </c:pt>
                <c:pt idx="42">
                  <c:v>2044</c:v>
                </c:pt>
                <c:pt idx="43">
                  <c:v>2045</c:v>
                </c:pt>
                <c:pt idx="44">
                  <c:v>2046</c:v>
                </c:pt>
                <c:pt idx="45">
                  <c:v>2047</c:v>
                </c:pt>
                <c:pt idx="46">
                  <c:v>2048</c:v>
                </c:pt>
                <c:pt idx="47">
                  <c:v>2049</c:v>
                </c:pt>
                <c:pt idx="48">
                  <c:v>2050</c:v>
                </c:pt>
              </c:numCache>
            </c:numRef>
          </c:cat>
          <c:val>
            <c:numRef>
              <c:f>'Basins-HBL 1'!$DG$5:$DG$53</c:f>
              <c:numCache>
                <c:formatCode>#,##0</c:formatCode>
                <c:ptCount val="49"/>
                <c:pt idx="0">
                  <c:v>220.77242999999999</c:v>
                </c:pt>
                <c:pt idx="1">
                  <c:v>219.64275000000001</c:v>
                </c:pt>
                <c:pt idx="2">
                  <c:v>218.76186999999999</c:v>
                </c:pt>
                <c:pt idx="3">
                  <c:v>215.59370999999999</c:v>
                </c:pt>
                <c:pt idx="4">
                  <c:v>228.59804</c:v>
                </c:pt>
                <c:pt idx="5">
                  <c:v>231.56335000000001</c:v>
                </c:pt>
                <c:pt idx="6">
                  <c:v>259.02461</c:v>
                </c:pt>
                <c:pt idx="7">
                  <c:v>264.10840000000002</c:v>
                </c:pt>
                <c:pt idx="8">
                  <c:v>289.27760999999998</c:v>
                </c:pt>
                <c:pt idx="9">
                  <c:v>344.91764000000001</c:v>
                </c:pt>
                <c:pt idx="10">
                  <c:v>422.55243999999999</c:v>
                </c:pt>
                <c:pt idx="11">
                  <c:v>481.54572000000002</c:v>
                </c:pt>
                <c:pt idx="12">
                  <c:v>541.70438999999999</c:v>
                </c:pt>
                <c:pt idx="13">
                  <c:v>564.76775999999995</c:v>
                </c:pt>
                <c:pt idx="14">
                  <c:v>514.70326</c:v>
                </c:pt>
                <c:pt idx="15">
                  <c:v>524.90998000000002</c:v>
                </c:pt>
                <c:pt idx="16">
                  <c:v>614.03489999999999</c:v>
                </c:pt>
                <c:pt idx="17">
                  <c:v>652.77149999999995</c:v>
                </c:pt>
                <c:pt idx="18">
                  <c:v>521.62519999999995</c:v>
                </c:pt>
                <c:pt idx="19">
                  <c:v>448.10196000000002</c:v>
                </c:pt>
                <c:pt idx="20">
                  <c:v>429.80380000000002</c:v>
                </c:pt>
                <c:pt idx="21">
                  <c:v>420.84421999999995</c:v>
                </c:pt>
                <c:pt idx="22">
                  <c:v>411.34318000000002</c:v>
                </c:pt>
                <c:pt idx="23">
                  <c:v>390.74348999999995</c:v>
                </c:pt>
                <c:pt idx="24">
                  <c:v>356.53426000000002</c:v>
                </c:pt>
                <c:pt idx="25">
                  <c:v>343.63689999999997</c:v>
                </c:pt>
                <c:pt idx="26">
                  <c:v>343.55726000000004</c:v>
                </c:pt>
                <c:pt idx="27">
                  <c:v>345.03646000000003</c:v>
                </c:pt>
                <c:pt idx="28">
                  <c:v>343.71080000000001</c:v>
                </c:pt>
                <c:pt idx="29">
                  <c:v>342.02530000000002</c:v>
                </c:pt>
                <c:pt idx="30">
                  <c:v>334.4665</c:v>
                </c:pt>
                <c:pt idx="31">
                  <c:v>317.19380000000001</c:v>
                </c:pt>
                <c:pt idx="32">
                  <c:v>305.10329999999999</c:v>
                </c:pt>
                <c:pt idx="33">
                  <c:v>295.89859999999999</c:v>
                </c:pt>
                <c:pt idx="34">
                  <c:v>288.37120000000004</c:v>
                </c:pt>
                <c:pt idx="35">
                  <c:v>278.38670000000002</c:v>
                </c:pt>
                <c:pt idx="36">
                  <c:v>269.0129</c:v>
                </c:pt>
                <c:pt idx="37">
                  <c:v>260.02750000000003</c:v>
                </c:pt>
                <c:pt idx="38">
                  <c:v>247.46280000000002</c:v>
                </c:pt>
                <c:pt idx="39">
                  <c:v>223.24618000000001</c:v>
                </c:pt>
                <c:pt idx="40">
                  <c:v>206.28307000000001</c:v>
                </c:pt>
                <c:pt idx="41">
                  <c:v>190.81391000000002</c:v>
                </c:pt>
                <c:pt idx="42">
                  <c:v>176.71066999999999</c:v>
                </c:pt>
                <c:pt idx="43">
                  <c:v>163.38215</c:v>
                </c:pt>
                <c:pt idx="44">
                  <c:v>152.04356000000001</c:v>
                </c:pt>
                <c:pt idx="45">
                  <c:v>141.71679999999998</c:v>
                </c:pt>
                <c:pt idx="46">
                  <c:v>132.60845</c:v>
                </c:pt>
                <c:pt idx="47">
                  <c:v>123.82056</c:v>
                </c:pt>
                <c:pt idx="48">
                  <c:v>116.31736000000001</c:v>
                </c:pt>
              </c:numCache>
            </c:numRef>
          </c:val>
          <c:smooth val="0"/>
          <c:extLst>
            <c:ext xmlns:c16="http://schemas.microsoft.com/office/drawing/2014/chart" uri="{C3380CC4-5D6E-409C-BE32-E72D297353CC}">
              <c16:uniqueId val="{00000001-397B-48A3-A1A2-89E46998468B}"/>
            </c:ext>
          </c:extLst>
        </c:ser>
        <c:ser>
          <c:idx val="2"/>
          <c:order val="2"/>
          <c:tx>
            <c:strRef>
              <c:f>'Basins-HBL 1'!$DH$1:$DH$4</c:f>
              <c:strCache>
                <c:ptCount val="4"/>
                <c:pt idx="0">
                  <c:v>Anadarko Region</c:v>
                </c:pt>
                <c:pt idx="1">
                  <c:v>Crude Oil</c:v>
                </c:pt>
                <c:pt idx="2">
                  <c:v>Production Low Case (kbbl/d)</c:v>
                </c:pt>
                <c:pt idx="3">
                  <c:v>Condensate</c:v>
                </c:pt>
              </c:strCache>
            </c:strRef>
          </c:tx>
          <c:spPr>
            <a:ln w="28575" cap="rnd">
              <a:solidFill>
                <a:schemeClr val="accent3"/>
              </a:solidFill>
              <a:prstDash val="dash"/>
              <a:round/>
            </a:ln>
            <a:effectLst/>
          </c:spPr>
          <c:marker>
            <c:symbol val="none"/>
          </c:marker>
          <c:cat>
            <c:numRef>
              <c:f>'Basins-HBL 1'!$DE$5:$DE$53</c:f>
              <c:numCache>
                <c:formatCode>General</c:formatCode>
                <c:ptCount val="49"/>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pt idx="20">
                  <c:v>2022</c:v>
                </c:pt>
                <c:pt idx="21">
                  <c:v>2023</c:v>
                </c:pt>
                <c:pt idx="22">
                  <c:v>2024</c:v>
                </c:pt>
                <c:pt idx="23">
                  <c:v>2025</c:v>
                </c:pt>
                <c:pt idx="24">
                  <c:v>2026</c:v>
                </c:pt>
                <c:pt idx="25">
                  <c:v>2027</c:v>
                </c:pt>
                <c:pt idx="26">
                  <c:v>2028</c:v>
                </c:pt>
                <c:pt idx="27">
                  <c:v>2029</c:v>
                </c:pt>
                <c:pt idx="28">
                  <c:v>2030</c:v>
                </c:pt>
                <c:pt idx="29">
                  <c:v>2031</c:v>
                </c:pt>
                <c:pt idx="30">
                  <c:v>2032</c:v>
                </c:pt>
                <c:pt idx="31">
                  <c:v>2033</c:v>
                </c:pt>
                <c:pt idx="32">
                  <c:v>2034</c:v>
                </c:pt>
                <c:pt idx="33">
                  <c:v>2035</c:v>
                </c:pt>
                <c:pt idx="34">
                  <c:v>2036</c:v>
                </c:pt>
                <c:pt idx="35">
                  <c:v>2037</c:v>
                </c:pt>
                <c:pt idx="36">
                  <c:v>2038</c:v>
                </c:pt>
                <c:pt idx="37">
                  <c:v>2039</c:v>
                </c:pt>
                <c:pt idx="38">
                  <c:v>2040</c:v>
                </c:pt>
                <c:pt idx="39">
                  <c:v>2041</c:v>
                </c:pt>
                <c:pt idx="40">
                  <c:v>2042</c:v>
                </c:pt>
                <c:pt idx="41">
                  <c:v>2043</c:v>
                </c:pt>
                <c:pt idx="42">
                  <c:v>2044</c:v>
                </c:pt>
                <c:pt idx="43">
                  <c:v>2045</c:v>
                </c:pt>
                <c:pt idx="44">
                  <c:v>2046</c:v>
                </c:pt>
                <c:pt idx="45">
                  <c:v>2047</c:v>
                </c:pt>
                <c:pt idx="46">
                  <c:v>2048</c:v>
                </c:pt>
                <c:pt idx="47">
                  <c:v>2049</c:v>
                </c:pt>
                <c:pt idx="48">
                  <c:v>2050</c:v>
                </c:pt>
              </c:numCache>
            </c:numRef>
          </c:cat>
          <c:val>
            <c:numRef>
              <c:f>'Basins-HBL 1'!$DH$5:$DH$53</c:f>
              <c:numCache>
                <c:formatCode>General</c:formatCode>
                <c:ptCount val="49"/>
                <c:pt idx="19" formatCode="#,##0">
                  <c:v>448.10196000000002</c:v>
                </c:pt>
                <c:pt idx="20" formatCode="#,##0">
                  <c:v>420.90987000000001</c:v>
                </c:pt>
                <c:pt idx="21" formatCode="#,##0">
                  <c:v>385.12263999999999</c:v>
                </c:pt>
                <c:pt idx="22" formatCode="#,##0">
                  <c:v>367.94366000000002</c:v>
                </c:pt>
                <c:pt idx="23" formatCode="#,##0">
                  <c:v>342.56011000000001</c:v>
                </c:pt>
                <c:pt idx="24" formatCode="#,##0">
                  <c:v>294.30042000000003</c:v>
                </c:pt>
                <c:pt idx="25" formatCode="#,##0">
                  <c:v>266.18883999999997</c:v>
                </c:pt>
                <c:pt idx="26" formatCode="#,##0">
                  <c:v>252.67529000000002</c:v>
                </c:pt>
                <c:pt idx="27" formatCode="#,##0">
                  <c:v>241.65547000000001</c:v>
                </c:pt>
                <c:pt idx="28" formatCode="#,##0">
                  <c:v>233.93611999999999</c:v>
                </c:pt>
                <c:pt idx="29" formatCode="#,##0">
                  <c:v>228.74343999999999</c:v>
                </c:pt>
                <c:pt idx="30" formatCode="#,##0">
                  <c:v>217.94182000000001</c:v>
                </c:pt>
                <c:pt idx="31" formatCode="#,##0">
                  <c:v>196.13453999999999</c:v>
                </c:pt>
                <c:pt idx="32" formatCode="#,##0">
                  <c:v>179.76468</c:v>
                </c:pt>
                <c:pt idx="33" formatCode="#,##0">
                  <c:v>167.28466</c:v>
                </c:pt>
                <c:pt idx="34" formatCode="#,##0">
                  <c:v>157.34422000000001</c:v>
                </c:pt>
                <c:pt idx="35" formatCode="#,##0">
                  <c:v>147.49954</c:v>
                </c:pt>
                <c:pt idx="36" formatCode="#,##0">
                  <c:v>138.78800999999999</c:v>
                </c:pt>
                <c:pt idx="37" formatCode="#,##0">
                  <c:v>131.43518999999998</c:v>
                </c:pt>
                <c:pt idx="38" formatCode="#,##0">
                  <c:v>125.97524</c:v>
                </c:pt>
                <c:pt idx="39" formatCode="#,##0">
                  <c:v>119.82084999999999</c:v>
                </c:pt>
                <c:pt idx="40" formatCode="#,##0">
                  <c:v>113.05543</c:v>
                </c:pt>
                <c:pt idx="41" formatCode="#,##0">
                  <c:v>103.87055000000001</c:v>
                </c:pt>
                <c:pt idx="42" formatCode="#,##0">
                  <c:v>95.126609999999999</c:v>
                </c:pt>
                <c:pt idx="43" formatCode="#,##0">
                  <c:v>87.03998</c:v>
                </c:pt>
                <c:pt idx="44" formatCode="#,##0">
                  <c:v>80.46884</c:v>
                </c:pt>
                <c:pt idx="45" formatCode="#,##0">
                  <c:v>74.640770000000003</c:v>
                </c:pt>
                <c:pt idx="46" formatCode="#,##0">
                  <c:v>69.635249999999999</c:v>
                </c:pt>
                <c:pt idx="47" formatCode="#,##0">
                  <c:v>64.929040000000001</c:v>
                </c:pt>
                <c:pt idx="48" formatCode="#,##0">
                  <c:v>61.130559999999996</c:v>
                </c:pt>
              </c:numCache>
            </c:numRef>
          </c:val>
          <c:smooth val="0"/>
          <c:extLst>
            <c:ext xmlns:c16="http://schemas.microsoft.com/office/drawing/2014/chart" uri="{C3380CC4-5D6E-409C-BE32-E72D297353CC}">
              <c16:uniqueId val="{00000002-397B-48A3-A1A2-89E46998468B}"/>
            </c:ext>
          </c:extLst>
        </c:ser>
        <c:ser>
          <c:idx val="3"/>
          <c:order val="3"/>
          <c:tx>
            <c:strRef>
              <c:f>'Basins-HBL 1'!$DI$1:$DI$4</c:f>
              <c:strCache>
                <c:ptCount val="4"/>
                <c:pt idx="0">
                  <c:v>Appalachia Region</c:v>
                </c:pt>
                <c:pt idx="1">
                  <c:v>Crude Oil</c:v>
                </c:pt>
                <c:pt idx="2">
                  <c:v>Production High Case (kbbl/d)</c:v>
                </c:pt>
                <c:pt idx="3">
                  <c:v>Condensate</c:v>
                </c:pt>
              </c:strCache>
            </c:strRef>
          </c:tx>
          <c:spPr>
            <a:ln w="28575" cap="rnd">
              <a:solidFill>
                <a:srgbClr val="00B0F0"/>
              </a:solidFill>
              <a:prstDash val="dash"/>
              <a:round/>
            </a:ln>
            <a:effectLst/>
          </c:spPr>
          <c:marker>
            <c:symbol val="none"/>
          </c:marker>
          <c:cat>
            <c:numRef>
              <c:f>'Basins-HBL 1'!$DE$5:$DE$53</c:f>
              <c:numCache>
                <c:formatCode>General</c:formatCode>
                <c:ptCount val="49"/>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pt idx="20">
                  <c:v>2022</c:v>
                </c:pt>
                <c:pt idx="21">
                  <c:v>2023</c:v>
                </c:pt>
                <c:pt idx="22">
                  <c:v>2024</c:v>
                </c:pt>
                <c:pt idx="23">
                  <c:v>2025</c:v>
                </c:pt>
                <c:pt idx="24">
                  <c:v>2026</c:v>
                </c:pt>
                <c:pt idx="25">
                  <c:v>2027</c:v>
                </c:pt>
                <c:pt idx="26">
                  <c:v>2028</c:v>
                </c:pt>
                <c:pt idx="27">
                  <c:v>2029</c:v>
                </c:pt>
                <c:pt idx="28">
                  <c:v>2030</c:v>
                </c:pt>
                <c:pt idx="29">
                  <c:v>2031</c:v>
                </c:pt>
                <c:pt idx="30">
                  <c:v>2032</c:v>
                </c:pt>
                <c:pt idx="31">
                  <c:v>2033</c:v>
                </c:pt>
                <c:pt idx="32">
                  <c:v>2034</c:v>
                </c:pt>
                <c:pt idx="33">
                  <c:v>2035</c:v>
                </c:pt>
                <c:pt idx="34">
                  <c:v>2036</c:v>
                </c:pt>
                <c:pt idx="35">
                  <c:v>2037</c:v>
                </c:pt>
                <c:pt idx="36">
                  <c:v>2038</c:v>
                </c:pt>
                <c:pt idx="37">
                  <c:v>2039</c:v>
                </c:pt>
                <c:pt idx="38">
                  <c:v>2040</c:v>
                </c:pt>
                <c:pt idx="39">
                  <c:v>2041</c:v>
                </c:pt>
                <c:pt idx="40">
                  <c:v>2042</c:v>
                </c:pt>
                <c:pt idx="41">
                  <c:v>2043</c:v>
                </c:pt>
                <c:pt idx="42">
                  <c:v>2044</c:v>
                </c:pt>
                <c:pt idx="43">
                  <c:v>2045</c:v>
                </c:pt>
                <c:pt idx="44">
                  <c:v>2046</c:v>
                </c:pt>
                <c:pt idx="45">
                  <c:v>2047</c:v>
                </c:pt>
                <c:pt idx="46">
                  <c:v>2048</c:v>
                </c:pt>
                <c:pt idx="47">
                  <c:v>2049</c:v>
                </c:pt>
                <c:pt idx="48">
                  <c:v>2050</c:v>
                </c:pt>
              </c:numCache>
            </c:numRef>
          </c:cat>
          <c:val>
            <c:numRef>
              <c:f>'Basins-HBL 1'!$DI$5:$DI$53</c:f>
              <c:numCache>
                <c:formatCode>General</c:formatCode>
                <c:ptCount val="49"/>
                <c:pt idx="19" formatCode="#,##0">
                  <c:v>116.45180000000001</c:v>
                </c:pt>
                <c:pt idx="20" formatCode="#,##0">
                  <c:v>116.940152</c:v>
                </c:pt>
                <c:pt idx="21" formatCode="#,##0">
                  <c:v>150.129412</c:v>
                </c:pt>
                <c:pt idx="22" formatCode="#,##0">
                  <c:v>169.29461999999998</c:v>
                </c:pt>
                <c:pt idx="23" formatCode="#,##0">
                  <c:v>175.57939999999999</c:v>
                </c:pt>
                <c:pt idx="24" formatCode="#,##0">
                  <c:v>184.36762000000002</c:v>
                </c:pt>
                <c:pt idx="25" formatCode="#,##0">
                  <c:v>185.8252</c:v>
                </c:pt>
                <c:pt idx="26" formatCode="#,##0">
                  <c:v>188.03314</c:v>
                </c:pt>
                <c:pt idx="27" formatCode="#,##0">
                  <c:v>196.44540000000001</c:v>
                </c:pt>
                <c:pt idx="28" formatCode="#,##0">
                  <c:v>205.59010999999998</c:v>
                </c:pt>
                <c:pt idx="29" formatCode="#,##0">
                  <c:v>208.29131999999998</c:v>
                </c:pt>
                <c:pt idx="30" formatCode="#,##0">
                  <c:v>202.75673999999998</c:v>
                </c:pt>
                <c:pt idx="31" formatCode="#,##0">
                  <c:v>197.34875</c:v>
                </c:pt>
                <c:pt idx="32" formatCode="#,##0">
                  <c:v>191.32017999999999</c:v>
                </c:pt>
                <c:pt idx="33" formatCode="#,##0">
                  <c:v>186.65573999999998</c:v>
                </c:pt>
                <c:pt idx="34" formatCode="#,##0">
                  <c:v>196.10374000000002</c:v>
                </c:pt>
                <c:pt idx="35" formatCode="#,##0">
                  <c:v>212.95328000000001</c:v>
                </c:pt>
                <c:pt idx="36" formatCode="#,##0">
                  <c:v>235.53640999999999</c:v>
                </c:pt>
                <c:pt idx="37" formatCode="#,##0">
                  <c:v>257.94623000000001</c:v>
                </c:pt>
                <c:pt idx="38" formatCode="#,##0">
                  <c:v>270.67822000000001</c:v>
                </c:pt>
                <c:pt idx="39" formatCode="#,##0">
                  <c:v>278.23160000000001</c:v>
                </c:pt>
                <c:pt idx="40" formatCode="#,##0">
                  <c:v>282.60140000000001</c:v>
                </c:pt>
                <c:pt idx="41" formatCode="#,##0">
                  <c:v>279.33710000000002</c:v>
                </c:pt>
                <c:pt idx="42" formatCode="#,##0">
                  <c:v>247.79570000000001</c:v>
                </c:pt>
                <c:pt idx="43" formatCode="#,##0">
                  <c:v>226.19054</c:v>
                </c:pt>
                <c:pt idx="44" formatCode="#,##0">
                  <c:v>208.72555</c:v>
                </c:pt>
                <c:pt idx="45" formatCode="#,##0">
                  <c:v>186.85795999999999</c:v>
                </c:pt>
                <c:pt idx="46" formatCode="#,##0">
                  <c:v>168.98693</c:v>
                </c:pt>
                <c:pt idx="47" formatCode="#,##0">
                  <c:v>151.66674999999998</c:v>
                </c:pt>
                <c:pt idx="48" formatCode="#,##0">
                  <c:v>137.81392</c:v>
                </c:pt>
              </c:numCache>
            </c:numRef>
          </c:val>
          <c:smooth val="0"/>
          <c:extLst>
            <c:ext xmlns:c16="http://schemas.microsoft.com/office/drawing/2014/chart" uri="{C3380CC4-5D6E-409C-BE32-E72D297353CC}">
              <c16:uniqueId val="{00000003-397B-48A3-A1A2-89E46998468B}"/>
            </c:ext>
          </c:extLst>
        </c:ser>
        <c:ser>
          <c:idx val="4"/>
          <c:order val="4"/>
          <c:tx>
            <c:strRef>
              <c:f>'Basins-HBL 1'!$DJ$1:$DJ$4</c:f>
              <c:strCache>
                <c:ptCount val="4"/>
                <c:pt idx="0">
                  <c:v>Appalachia Region</c:v>
                </c:pt>
                <c:pt idx="1">
                  <c:v>Crude Oil</c:v>
                </c:pt>
                <c:pt idx="2">
                  <c:v>Production (kbbl/d)</c:v>
                </c:pt>
                <c:pt idx="3">
                  <c:v>Condensate</c:v>
                </c:pt>
              </c:strCache>
            </c:strRef>
          </c:tx>
          <c:spPr>
            <a:ln w="28575" cap="rnd">
              <a:solidFill>
                <a:srgbClr val="00B0F0"/>
              </a:solidFill>
              <a:round/>
            </a:ln>
            <a:effectLst/>
          </c:spPr>
          <c:marker>
            <c:symbol val="none"/>
          </c:marker>
          <c:cat>
            <c:numRef>
              <c:f>'Basins-HBL 1'!$DE$5:$DE$53</c:f>
              <c:numCache>
                <c:formatCode>General</c:formatCode>
                <c:ptCount val="49"/>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pt idx="20">
                  <c:v>2022</c:v>
                </c:pt>
                <c:pt idx="21">
                  <c:v>2023</c:v>
                </c:pt>
                <c:pt idx="22">
                  <c:v>2024</c:v>
                </c:pt>
                <c:pt idx="23">
                  <c:v>2025</c:v>
                </c:pt>
                <c:pt idx="24">
                  <c:v>2026</c:v>
                </c:pt>
                <c:pt idx="25">
                  <c:v>2027</c:v>
                </c:pt>
                <c:pt idx="26">
                  <c:v>2028</c:v>
                </c:pt>
                <c:pt idx="27">
                  <c:v>2029</c:v>
                </c:pt>
                <c:pt idx="28">
                  <c:v>2030</c:v>
                </c:pt>
                <c:pt idx="29">
                  <c:v>2031</c:v>
                </c:pt>
                <c:pt idx="30">
                  <c:v>2032</c:v>
                </c:pt>
                <c:pt idx="31">
                  <c:v>2033</c:v>
                </c:pt>
                <c:pt idx="32">
                  <c:v>2034</c:v>
                </c:pt>
                <c:pt idx="33">
                  <c:v>2035</c:v>
                </c:pt>
                <c:pt idx="34">
                  <c:v>2036</c:v>
                </c:pt>
                <c:pt idx="35">
                  <c:v>2037</c:v>
                </c:pt>
                <c:pt idx="36">
                  <c:v>2038</c:v>
                </c:pt>
                <c:pt idx="37">
                  <c:v>2039</c:v>
                </c:pt>
                <c:pt idx="38">
                  <c:v>2040</c:v>
                </c:pt>
                <c:pt idx="39">
                  <c:v>2041</c:v>
                </c:pt>
                <c:pt idx="40">
                  <c:v>2042</c:v>
                </c:pt>
                <c:pt idx="41">
                  <c:v>2043</c:v>
                </c:pt>
                <c:pt idx="42">
                  <c:v>2044</c:v>
                </c:pt>
                <c:pt idx="43">
                  <c:v>2045</c:v>
                </c:pt>
                <c:pt idx="44">
                  <c:v>2046</c:v>
                </c:pt>
                <c:pt idx="45">
                  <c:v>2047</c:v>
                </c:pt>
                <c:pt idx="46">
                  <c:v>2048</c:v>
                </c:pt>
                <c:pt idx="47">
                  <c:v>2049</c:v>
                </c:pt>
                <c:pt idx="48">
                  <c:v>2050</c:v>
                </c:pt>
              </c:numCache>
            </c:numRef>
          </c:cat>
          <c:val>
            <c:numRef>
              <c:f>'Basins-HBL 1'!$DJ$5:$DJ$53</c:f>
              <c:numCache>
                <c:formatCode>#,##0</c:formatCode>
                <c:ptCount val="49"/>
                <c:pt idx="0">
                  <c:v>22.316656300000002</c:v>
                </c:pt>
                <c:pt idx="1">
                  <c:v>21.8724861</c:v>
                </c:pt>
                <c:pt idx="2">
                  <c:v>22.061063600000001</c:v>
                </c:pt>
                <c:pt idx="3">
                  <c:v>22.752377200000002</c:v>
                </c:pt>
                <c:pt idx="4">
                  <c:v>23.089667000000002</c:v>
                </c:pt>
                <c:pt idx="5">
                  <c:v>22.338584699999998</c:v>
                </c:pt>
                <c:pt idx="6">
                  <c:v>25.497686999999999</c:v>
                </c:pt>
                <c:pt idx="7">
                  <c:v>23.496428999999999</c:v>
                </c:pt>
                <c:pt idx="8">
                  <c:v>26.656000000000002</c:v>
                </c:pt>
                <c:pt idx="9">
                  <c:v>27.606178</c:v>
                </c:pt>
                <c:pt idx="10">
                  <c:v>33.220129999999997</c:v>
                </c:pt>
                <c:pt idx="11">
                  <c:v>55.842039999999997</c:v>
                </c:pt>
                <c:pt idx="12">
                  <c:v>87.31241</c:v>
                </c:pt>
                <c:pt idx="13">
                  <c:v>124.88938</c:v>
                </c:pt>
                <c:pt idx="14">
                  <c:v>99.09366</c:v>
                </c:pt>
                <c:pt idx="15">
                  <c:v>96.665000000000006</c:v>
                </c:pt>
                <c:pt idx="16">
                  <c:v>112.43453</c:v>
                </c:pt>
                <c:pt idx="17">
                  <c:v>140.69213999999999</c:v>
                </c:pt>
                <c:pt idx="18">
                  <c:v>137.16949</c:v>
                </c:pt>
                <c:pt idx="19">
                  <c:v>116.45180000000001</c:v>
                </c:pt>
                <c:pt idx="20">
                  <c:v>112.255011</c:v>
                </c:pt>
                <c:pt idx="21">
                  <c:v>118.274182</c:v>
                </c:pt>
                <c:pt idx="22">
                  <c:v>119.85508</c:v>
                </c:pt>
                <c:pt idx="23">
                  <c:v>120.39811400000001</c:v>
                </c:pt>
                <c:pt idx="24">
                  <c:v>123.58913700000001</c:v>
                </c:pt>
                <c:pt idx="25">
                  <c:v>131.748797</c:v>
                </c:pt>
                <c:pt idx="26">
                  <c:v>136.288084</c:v>
                </c:pt>
                <c:pt idx="27">
                  <c:v>139.01665399999999</c:v>
                </c:pt>
                <c:pt idx="28">
                  <c:v>140.573239</c:v>
                </c:pt>
                <c:pt idx="29">
                  <c:v>140.410878</c:v>
                </c:pt>
                <c:pt idx="30">
                  <c:v>141.60272799999998</c:v>
                </c:pt>
                <c:pt idx="31">
                  <c:v>139.992006</c:v>
                </c:pt>
                <c:pt idx="32">
                  <c:v>135.065327</c:v>
                </c:pt>
                <c:pt idx="33">
                  <c:v>130.13838799999999</c:v>
                </c:pt>
                <c:pt idx="34">
                  <c:v>130.659119</c:v>
                </c:pt>
                <c:pt idx="35">
                  <c:v>133.23136</c:v>
                </c:pt>
                <c:pt idx="36">
                  <c:v>136.88342</c:v>
                </c:pt>
                <c:pt idx="37">
                  <c:v>140.05843000000002</c:v>
                </c:pt>
                <c:pt idx="38">
                  <c:v>140.96388999999999</c:v>
                </c:pt>
                <c:pt idx="39">
                  <c:v>138.74760000000001</c:v>
                </c:pt>
                <c:pt idx="40">
                  <c:v>136.1454</c:v>
                </c:pt>
                <c:pt idx="41">
                  <c:v>133.52632</c:v>
                </c:pt>
                <c:pt idx="42">
                  <c:v>131.20501000000002</c:v>
                </c:pt>
                <c:pt idx="43">
                  <c:v>128.39502999999999</c:v>
                </c:pt>
                <c:pt idx="44">
                  <c:v>125.99483000000001</c:v>
                </c:pt>
                <c:pt idx="45">
                  <c:v>123.58826999999999</c:v>
                </c:pt>
                <c:pt idx="46">
                  <c:v>121.10853</c:v>
                </c:pt>
                <c:pt idx="47">
                  <c:v>115.52709</c:v>
                </c:pt>
                <c:pt idx="48">
                  <c:v>108.38087</c:v>
                </c:pt>
              </c:numCache>
            </c:numRef>
          </c:val>
          <c:smooth val="0"/>
          <c:extLst>
            <c:ext xmlns:c16="http://schemas.microsoft.com/office/drawing/2014/chart" uri="{C3380CC4-5D6E-409C-BE32-E72D297353CC}">
              <c16:uniqueId val="{00000004-397B-48A3-A1A2-89E46998468B}"/>
            </c:ext>
          </c:extLst>
        </c:ser>
        <c:ser>
          <c:idx val="5"/>
          <c:order val="5"/>
          <c:tx>
            <c:strRef>
              <c:f>'Basins-HBL 1'!$DK$1:$DK$4</c:f>
              <c:strCache>
                <c:ptCount val="4"/>
                <c:pt idx="0">
                  <c:v>Appalachia Region</c:v>
                </c:pt>
                <c:pt idx="1">
                  <c:v>Crude Oil</c:v>
                </c:pt>
                <c:pt idx="2">
                  <c:v>Production Low Case (kbbl/d)</c:v>
                </c:pt>
                <c:pt idx="3">
                  <c:v>Condensate</c:v>
                </c:pt>
              </c:strCache>
            </c:strRef>
          </c:tx>
          <c:spPr>
            <a:ln w="28575" cap="rnd">
              <a:solidFill>
                <a:srgbClr val="00B0F0"/>
              </a:solidFill>
              <a:prstDash val="dash"/>
              <a:round/>
            </a:ln>
            <a:effectLst/>
          </c:spPr>
          <c:marker>
            <c:symbol val="none"/>
          </c:marker>
          <c:cat>
            <c:numRef>
              <c:f>'Basins-HBL 1'!$DE$5:$DE$53</c:f>
              <c:numCache>
                <c:formatCode>General</c:formatCode>
                <c:ptCount val="49"/>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pt idx="20">
                  <c:v>2022</c:v>
                </c:pt>
                <c:pt idx="21">
                  <c:v>2023</c:v>
                </c:pt>
                <c:pt idx="22">
                  <c:v>2024</c:v>
                </c:pt>
                <c:pt idx="23">
                  <c:v>2025</c:v>
                </c:pt>
                <c:pt idx="24">
                  <c:v>2026</c:v>
                </c:pt>
                <c:pt idx="25">
                  <c:v>2027</c:v>
                </c:pt>
                <c:pt idx="26">
                  <c:v>2028</c:v>
                </c:pt>
                <c:pt idx="27">
                  <c:v>2029</c:v>
                </c:pt>
                <c:pt idx="28">
                  <c:v>2030</c:v>
                </c:pt>
                <c:pt idx="29">
                  <c:v>2031</c:v>
                </c:pt>
                <c:pt idx="30">
                  <c:v>2032</c:v>
                </c:pt>
                <c:pt idx="31">
                  <c:v>2033</c:v>
                </c:pt>
                <c:pt idx="32">
                  <c:v>2034</c:v>
                </c:pt>
                <c:pt idx="33">
                  <c:v>2035</c:v>
                </c:pt>
                <c:pt idx="34">
                  <c:v>2036</c:v>
                </c:pt>
                <c:pt idx="35">
                  <c:v>2037</c:v>
                </c:pt>
                <c:pt idx="36">
                  <c:v>2038</c:v>
                </c:pt>
                <c:pt idx="37">
                  <c:v>2039</c:v>
                </c:pt>
                <c:pt idx="38">
                  <c:v>2040</c:v>
                </c:pt>
                <c:pt idx="39">
                  <c:v>2041</c:v>
                </c:pt>
                <c:pt idx="40">
                  <c:v>2042</c:v>
                </c:pt>
                <c:pt idx="41">
                  <c:v>2043</c:v>
                </c:pt>
                <c:pt idx="42">
                  <c:v>2044</c:v>
                </c:pt>
                <c:pt idx="43">
                  <c:v>2045</c:v>
                </c:pt>
                <c:pt idx="44">
                  <c:v>2046</c:v>
                </c:pt>
                <c:pt idx="45">
                  <c:v>2047</c:v>
                </c:pt>
                <c:pt idx="46">
                  <c:v>2048</c:v>
                </c:pt>
                <c:pt idx="47">
                  <c:v>2049</c:v>
                </c:pt>
                <c:pt idx="48">
                  <c:v>2050</c:v>
                </c:pt>
              </c:numCache>
            </c:numRef>
          </c:cat>
          <c:val>
            <c:numRef>
              <c:f>'Basins-HBL 1'!$DK$5:$DK$53</c:f>
              <c:numCache>
                <c:formatCode>General</c:formatCode>
                <c:ptCount val="49"/>
                <c:pt idx="19" formatCode="#,##0">
                  <c:v>116.45180000000001</c:v>
                </c:pt>
                <c:pt idx="20" formatCode="#,##0">
                  <c:v>110.708341</c:v>
                </c:pt>
                <c:pt idx="21" formatCode="#,##0">
                  <c:v>100.25237</c:v>
                </c:pt>
                <c:pt idx="22" formatCode="#,##0">
                  <c:v>90.943267000000006</c:v>
                </c:pt>
                <c:pt idx="23" formatCode="#,##0">
                  <c:v>84.006463999999994</c:v>
                </c:pt>
                <c:pt idx="24" formatCode="#,##0">
                  <c:v>72.194962000000004</c:v>
                </c:pt>
                <c:pt idx="25" formatCode="#,##0">
                  <c:v>64.696237999999994</c:v>
                </c:pt>
                <c:pt idx="26" formatCode="#,##0">
                  <c:v>59.291870000000003</c:v>
                </c:pt>
                <c:pt idx="27" formatCode="#,##0">
                  <c:v>56.784255999999999</c:v>
                </c:pt>
                <c:pt idx="28" formatCode="#,##0">
                  <c:v>54.041713999999999</c:v>
                </c:pt>
                <c:pt idx="29" formatCode="#,##0">
                  <c:v>50.496454</c:v>
                </c:pt>
                <c:pt idx="30" formatCode="#,##0">
                  <c:v>47.225084000000003</c:v>
                </c:pt>
                <c:pt idx="31" formatCode="#,##0">
                  <c:v>42.383372000000001</c:v>
                </c:pt>
                <c:pt idx="32" formatCode="#,##0">
                  <c:v>37.768507</c:v>
                </c:pt>
                <c:pt idx="33" formatCode="#,##0">
                  <c:v>34.655473999999998</c:v>
                </c:pt>
                <c:pt idx="34" formatCode="#,##0">
                  <c:v>35.810136999999997</c:v>
                </c:pt>
                <c:pt idx="35" formatCode="#,##0">
                  <c:v>39.165790000000001</c:v>
                </c:pt>
                <c:pt idx="36" formatCode="#,##0">
                  <c:v>44.038849999999996</c:v>
                </c:pt>
                <c:pt idx="37" formatCode="#,##0">
                  <c:v>48.346599999999995</c:v>
                </c:pt>
                <c:pt idx="38" formatCode="#,##0">
                  <c:v>50.950769999999999</c:v>
                </c:pt>
                <c:pt idx="39" formatCode="#,##0">
                  <c:v>52.580100000000002</c:v>
                </c:pt>
                <c:pt idx="40" formatCode="#,##0">
                  <c:v>53.627330000000001</c:v>
                </c:pt>
                <c:pt idx="41" formatCode="#,##0">
                  <c:v>54.122550000000004</c:v>
                </c:pt>
                <c:pt idx="42" formatCode="#,##0">
                  <c:v>54.231479999999998</c:v>
                </c:pt>
                <c:pt idx="43" formatCode="#,##0">
                  <c:v>54.075320000000005</c:v>
                </c:pt>
                <c:pt idx="44" formatCode="#,##0">
                  <c:v>54.106319999999997</c:v>
                </c:pt>
                <c:pt idx="45" formatCode="#,##0">
                  <c:v>54.180009999999996</c:v>
                </c:pt>
                <c:pt idx="46" formatCode="#,##0">
                  <c:v>54.028599999999997</c:v>
                </c:pt>
                <c:pt idx="47" formatCode="#,##0">
                  <c:v>51.658180000000002</c:v>
                </c:pt>
                <c:pt idx="48" formatCode="#,##0">
                  <c:v>47.962730000000001</c:v>
                </c:pt>
              </c:numCache>
            </c:numRef>
          </c:val>
          <c:smooth val="0"/>
          <c:extLst>
            <c:ext xmlns:c16="http://schemas.microsoft.com/office/drawing/2014/chart" uri="{C3380CC4-5D6E-409C-BE32-E72D297353CC}">
              <c16:uniqueId val="{00000005-397B-48A3-A1A2-89E46998468B}"/>
            </c:ext>
          </c:extLst>
        </c:ser>
        <c:ser>
          <c:idx val="6"/>
          <c:order val="6"/>
          <c:tx>
            <c:strRef>
              <c:f>'Basins-HBL 1'!$DL$1:$DL$4</c:f>
              <c:strCache>
                <c:ptCount val="4"/>
                <c:pt idx="0">
                  <c:v>Bakken Region</c:v>
                </c:pt>
                <c:pt idx="1">
                  <c:v>Crude Oil</c:v>
                </c:pt>
                <c:pt idx="2">
                  <c:v>Production High Case (kbbl/d)</c:v>
                </c:pt>
                <c:pt idx="3">
                  <c:v>Condensate</c:v>
                </c:pt>
              </c:strCache>
            </c:strRef>
          </c:tx>
          <c:spPr>
            <a:ln w="28575" cap="rnd">
              <a:solidFill>
                <a:schemeClr val="accent2"/>
              </a:solidFill>
              <a:prstDash val="dash"/>
              <a:round/>
            </a:ln>
            <a:effectLst/>
          </c:spPr>
          <c:marker>
            <c:symbol val="none"/>
          </c:marker>
          <c:cat>
            <c:numRef>
              <c:f>'Basins-HBL 1'!$DE$5:$DE$53</c:f>
              <c:numCache>
                <c:formatCode>General</c:formatCode>
                <c:ptCount val="49"/>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pt idx="20">
                  <c:v>2022</c:v>
                </c:pt>
                <c:pt idx="21">
                  <c:v>2023</c:v>
                </c:pt>
                <c:pt idx="22">
                  <c:v>2024</c:v>
                </c:pt>
                <c:pt idx="23">
                  <c:v>2025</c:v>
                </c:pt>
                <c:pt idx="24">
                  <c:v>2026</c:v>
                </c:pt>
                <c:pt idx="25">
                  <c:v>2027</c:v>
                </c:pt>
                <c:pt idx="26">
                  <c:v>2028</c:v>
                </c:pt>
                <c:pt idx="27">
                  <c:v>2029</c:v>
                </c:pt>
                <c:pt idx="28">
                  <c:v>2030</c:v>
                </c:pt>
                <c:pt idx="29">
                  <c:v>2031</c:v>
                </c:pt>
                <c:pt idx="30">
                  <c:v>2032</c:v>
                </c:pt>
                <c:pt idx="31">
                  <c:v>2033</c:v>
                </c:pt>
                <c:pt idx="32">
                  <c:v>2034</c:v>
                </c:pt>
                <c:pt idx="33">
                  <c:v>2035</c:v>
                </c:pt>
                <c:pt idx="34">
                  <c:v>2036</c:v>
                </c:pt>
                <c:pt idx="35">
                  <c:v>2037</c:v>
                </c:pt>
                <c:pt idx="36">
                  <c:v>2038</c:v>
                </c:pt>
                <c:pt idx="37">
                  <c:v>2039</c:v>
                </c:pt>
                <c:pt idx="38">
                  <c:v>2040</c:v>
                </c:pt>
                <c:pt idx="39">
                  <c:v>2041</c:v>
                </c:pt>
                <c:pt idx="40">
                  <c:v>2042</c:v>
                </c:pt>
                <c:pt idx="41">
                  <c:v>2043</c:v>
                </c:pt>
                <c:pt idx="42">
                  <c:v>2044</c:v>
                </c:pt>
                <c:pt idx="43">
                  <c:v>2045</c:v>
                </c:pt>
                <c:pt idx="44">
                  <c:v>2046</c:v>
                </c:pt>
                <c:pt idx="45">
                  <c:v>2047</c:v>
                </c:pt>
                <c:pt idx="46">
                  <c:v>2048</c:v>
                </c:pt>
                <c:pt idx="47">
                  <c:v>2049</c:v>
                </c:pt>
                <c:pt idx="48">
                  <c:v>2050</c:v>
                </c:pt>
              </c:numCache>
            </c:numRef>
          </c:cat>
          <c:val>
            <c:numRef>
              <c:f>'Basins-HBL 1'!$DL$5:$DL$53</c:f>
              <c:numCache>
                <c:formatCode>General</c:formatCode>
                <c:ptCount val="49"/>
                <c:pt idx="19" formatCode="#,##0">
                  <c:v>1154.9090000000001</c:v>
                </c:pt>
                <c:pt idx="20" formatCode="#,##0">
                  <c:v>1223.3489999999999</c:v>
                </c:pt>
                <c:pt idx="21" formatCode="#,##0">
                  <c:v>1565.4690000000001</c:v>
                </c:pt>
                <c:pt idx="22" formatCode="#,##0">
                  <c:v>1896.316</c:v>
                </c:pt>
                <c:pt idx="23" formatCode="#,##0">
                  <c:v>2150.777</c:v>
                </c:pt>
                <c:pt idx="24" formatCode="#,##0">
                  <c:v>2289.768</c:v>
                </c:pt>
                <c:pt idx="25" formatCode="#,##0">
                  <c:v>2490.0419999999999</c:v>
                </c:pt>
                <c:pt idx="26" formatCode="#,##0">
                  <c:v>2551.5100000000002</c:v>
                </c:pt>
                <c:pt idx="27" formatCode="#,##0">
                  <c:v>2584.915</c:v>
                </c:pt>
                <c:pt idx="28" formatCode="#,##0">
                  <c:v>2571.2370000000001</c:v>
                </c:pt>
                <c:pt idx="29" formatCode="#,##0">
                  <c:v>2478.3020000000001</c:v>
                </c:pt>
                <c:pt idx="30" formatCode="#,##0">
                  <c:v>2391.308</c:v>
                </c:pt>
                <c:pt idx="31" formatCode="#,##0">
                  <c:v>2312.8589999999999</c:v>
                </c:pt>
                <c:pt idx="32" formatCode="#,##0">
                  <c:v>2259.6280000000002</c:v>
                </c:pt>
                <c:pt idx="33" formatCode="#,##0">
                  <c:v>2121.2170000000001</c:v>
                </c:pt>
                <c:pt idx="34" formatCode="#,##0">
                  <c:v>1969.6289999999999</c:v>
                </c:pt>
                <c:pt idx="35" formatCode="#,##0">
                  <c:v>1797.095</c:v>
                </c:pt>
                <c:pt idx="36" formatCode="#,##0">
                  <c:v>1624.242</c:v>
                </c:pt>
                <c:pt idx="37" formatCode="#,##0">
                  <c:v>1498.223</c:v>
                </c:pt>
                <c:pt idx="38" formatCode="#,##0">
                  <c:v>1389.6679999999999</c:v>
                </c:pt>
                <c:pt idx="39" formatCode="#,##0">
                  <c:v>1286.46</c:v>
                </c:pt>
                <c:pt idx="40" formatCode="#,##0">
                  <c:v>1195.3009999999999</c:v>
                </c:pt>
                <c:pt idx="41" formatCode="#,##0">
                  <c:v>1109.7809999999999</c:v>
                </c:pt>
                <c:pt idx="42" formatCode="#,##0">
                  <c:v>1030.2639999999999</c:v>
                </c:pt>
                <c:pt idx="43" formatCode="#,##0">
                  <c:v>950.05240000000003</c:v>
                </c:pt>
                <c:pt idx="44" formatCode="#,##0">
                  <c:v>878.0652</c:v>
                </c:pt>
                <c:pt idx="45" formatCode="#,##0">
                  <c:v>810.55989999999997</c:v>
                </c:pt>
                <c:pt idx="46" formatCode="#,##0">
                  <c:v>747.90610000000004</c:v>
                </c:pt>
                <c:pt idx="47" formatCode="#,##0">
                  <c:v>686.19860000000006</c:v>
                </c:pt>
                <c:pt idx="48" formatCode="#,##0">
                  <c:v>630.53819999999996</c:v>
                </c:pt>
              </c:numCache>
            </c:numRef>
          </c:val>
          <c:smooth val="0"/>
          <c:extLst>
            <c:ext xmlns:c16="http://schemas.microsoft.com/office/drawing/2014/chart" uri="{C3380CC4-5D6E-409C-BE32-E72D297353CC}">
              <c16:uniqueId val="{00000006-397B-48A3-A1A2-89E46998468B}"/>
            </c:ext>
          </c:extLst>
        </c:ser>
        <c:ser>
          <c:idx val="7"/>
          <c:order val="7"/>
          <c:tx>
            <c:strRef>
              <c:f>'Basins-HBL 1'!$DM$1:$DM$4</c:f>
              <c:strCache>
                <c:ptCount val="4"/>
                <c:pt idx="0">
                  <c:v>Bakken Region</c:v>
                </c:pt>
                <c:pt idx="1">
                  <c:v>Crude Oil</c:v>
                </c:pt>
                <c:pt idx="2">
                  <c:v>Production (kbbl/d)</c:v>
                </c:pt>
                <c:pt idx="3">
                  <c:v>Condensate</c:v>
                </c:pt>
              </c:strCache>
            </c:strRef>
          </c:tx>
          <c:spPr>
            <a:ln w="28575" cap="rnd">
              <a:solidFill>
                <a:schemeClr val="accent2"/>
              </a:solidFill>
              <a:round/>
            </a:ln>
            <a:effectLst/>
          </c:spPr>
          <c:marker>
            <c:symbol val="none"/>
          </c:marker>
          <c:cat>
            <c:numRef>
              <c:f>'Basins-HBL 1'!$DE$5:$DE$53</c:f>
              <c:numCache>
                <c:formatCode>General</c:formatCode>
                <c:ptCount val="49"/>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pt idx="20">
                  <c:v>2022</c:v>
                </c:pt>
                <c:pt idx="21">
                  <c:v>2023</c:v>
                </c:pt>
                <c:pt idx="22">
                  <c:v>2024</c:v>
                </c:pt>
                <c:pt idx="23">
                  <c:v>2025</c:v>
                </c:pt>
                <c:pt idx="24">
                  <c:v>2026</c:v>
                </c:pt>
                <c:pt idx="25">
                  <c:v>2027</c:v>
                </c:pt>
                <c:pt idx="26">
                  <c:v>2028</c:v>
                </c:pt>
                <c:pt idx="27">
                  <c:v>2029</c:v>
                </c:pt>
                <c:pt idx="28">
                  <c:v>2030</c:v>
                </c:pt>
                <c:pt idx="29">
                  <c:v>2031</c:v>
                </c:pt>
                <c:pt idx="30">
                  <c:v>2032</c:v>
                </c:pt>
                <c:pt idx="31">
                  <c:v>2033</c:v>
                </c:pt>
                <c:pt idx="32">
                  <c:v>2034</c:v>
                </c:pt>
                <c:pt idx="33">
                  <c:v>2035</c:v>
                </c:pt>
                <c:pt idx="34">
                  <c:v>2036</c:v>
                </c:pt>
                <c:pt idx="35">
                  <c:v>2037</c:v>
                </c:pt>
                <c:pt idx="36">
                  <c:v>2038</c:v>
                </c:pt>
                <c:pt idx="37">
                  <c:v>2039</c:v>
                </c:pt>
                <c:pt idx="38">
                  <c:v>2040</c:v>
                </c:pt>
                <c:pt idx="39">
                  <c:v>2041</c:v>
                </c:pt>
                <c:pt idx="40">
                  <c:v>2042</c:v>
                </c:pt>
                <c:pt idx="41">
                  <c:v>2043</c:v>
                </c:pt>
                <c:pt idx="42">
                  <c:v>2044</c:v>
                </c:pt>
                <c:pt idx="43">
                  <c:v>2045</c:v>
                </c:pt>
                <c:pt idx="44">
                  <c:v>2046</c:v>
                </c:pt>
                <c:pt idx="45">
                  <c:v>2047</c:v>
                </c:pt>
                <c:pt idx="46">
                  <c:v>2048</c:v>
                </c:pt>
                <c:pt idx="47">
                  <c:v>2049</c:v>
                </c:pt>
                <c:pt idx="48">
                  <c:v>2050</c:v>
                </c:pt>
              </c:numCache>
            </c:numRef>
          </c:cat>
          <c:val>
            <c:numRef>
              <c:f>'Basins-HBL 1'!$DM$5:$DM$53</c:f>
              <c:numCache>
                <c:formatCode>#,##0</c:formatCode>
                <c:ptCount val="49"/>
                <c:pt idx="0">
                  <c:v>121.130210959</c:v>
                </c:pt>
                <c:pt idx="1">
                  <c:v>126.33990821899999</c:v>
                </c:pt>
                <c:pt idx="2">
                  <c:v>148.593408219</c:v>
                </c:pt>
                <c:pt idx="3">
                  <c:v>187.24190547900002</c:v>
                </c:pt>
                <c:pt idx="4">
                  <c:v>215.78620547900002</c:v>
                </c:pt>
                <c:pt idx="5">
                  <c:v>228.23550547900001</c:v>
                </c:pt>
                <c:pt idx="6">
                  <c:v>264.71570547900001</c:v>
                </c:pt>
                <c:pt idx="7">
                  <c:v>295.74290273999998</c:v>
                </c:pt>
                <c:pt idx="8">
                  <c:v>378.91450273999999</c:v>
                </c:pt>
                <c:pt idx="9">
                  <c:v>483.67828904110002</c:v>
                </c:pt>
                <c:pt idx="10">
                  <c:v>734.48845753429998</c:v>
                </c:pt>
                <c:pt idx="11">
                  <c:v>931.42955753429999</c:v>
                </c:pt>
                <c:pt idx="12">
                  <c:v>1158.6182575343</c:v>
                </c:pt>
                <c:pt idx="13">
                  <c:v>1248.4965369863</c:v>
                </c:pt>
                <c:pt idx="14">
                  <c:v>1092.1867424656998</c:v>
                </c:pt>
                <c:pt idx="15">
                  <c:v>1119.4107424657</c:v>
                </c:pt>
                <c:pt idx="16">
                  <c:v>1311.2807424656999</c:v>
                </c:pt>
                <c:pt idx="17">
                  <c:v>1470.2014246575</c:v>
                </c:pt>
                <c:pt idx="18">
                  <c:v>1228.2882109589</c:v>
                </c:pt>
                <c:pt idx="19">
                  <c:v>1154.9090000000001</c:v>
                </c:pt>
                <c:pt idx="20">
                  <c:v>1126.096</c:v>
                </c:pt>
                <c:pt idx="21">
                  <c:v>1124.6500000000001</c:v>
                </c:pt>
                <c:pt idx="22">
                  <c:v>1108.528</c:v>
                </c:pt>
                <c:pt idx="23">
                  <c:v>1049.0239999999999</c:v>
                </c:pt>
                <c:pt idx="24">
                  <c:v>972.72109999999998</c:v>
                </c:pt>
                <c:pt idx="25">
                  <c:v>943.81349999999998</c:v>
                </c:pt>
                <c:pt idx="26">
                  <c:v>924.87270000000001</c:v>
                </c:pt>
                <c:pt idx="27">
                  <c:v>910.84550000000002</c:v>
                </c:pt>
                <c:pt idx="28">
                  <c:v>916.48810000000003</c:v>
                </c:pt>
                <c:pt idx="29">
                  <c:v>931.73829999999998</c:v>
                </c:pt>
                <c:pt idx="30">
                  <c:v>942.84249999999997</c:v>
                </c:pt>
                <c:pt idx="31">
                  <c:v>922.24459999999999</c:v>
                </c:pt>
                <c:pt idx="32">
                  <c:v>903.77149999999995</c:v>
                </c:pt>
                <c:pt idx="33">
                  <c:v>877.91049999999996</c:v>
                </c:pt>
                <c:pt idx="34">
                  <c:v>837.38310000000001</c:v>
                </c:pt>
                <c:pt idx="35">
                  <c:v>790.95050000000003</c:v>
                </c:pt>
                <c:pt idx="36">
                  <c:v>737.30920000000003</c:v>
                </c:pt>
                <c:pt idx="37">
                  <c:v>690.16840000000002</c:v>
                </c:pt>
                <c:pt idx="38">
                  <c:v>650.63580000000002</c:v>
                </c:pt>
                <c:pt idx="39">
                  <c:v>606.99890000000005</c:v>
                </c:pt>
                <c:pt idx="40">
                  <c:v>559.53489999999999</c:v>
                </c:pt>
                <c:pt idx="41">
                  <c:v>512.11519999999996</c:v>
                </c:pt>
                <c:pt idx="42">
                  <c:v>474.90519999999998</c:v>
                </c:pt>
                <c:pt idx="43">
                  <c:v>437.029</c:v>
                </c:pt>
                <c:pt idx="44">
                  <c:v>404.33909999999997</c:v>
                </c:pt>
                <c:pt idx="45">
                  <c:v>374.06459999999998</c:v>
                </c:pt>
                <c:pt idx="46">
                  <c:v>345.59519999999998</c:v>
                </c:pt>
                <c:pt idx="47">
                  <c:v>317.48570000000001</c:v>
                </c:pt>
                <c:pt idx="48">
                  <c:v>292.3562</c:v>
                </c:pt>
              </c:numCache>
            </c:numRef>
          </c:val>
          <c:smooth val="0"/>
          <c:extLst>
            <c:ext xmlns:c16="http://schemas.microsoft.com/office/drawing/2014/chart" uri="{C3380CC4-5D6E-409C-BE32-E72D297353CC}">
              <c16:uniqueId val="{00000007-397B-48A3-A1A2-89E46998468B}"/>
            </c:ext>
          </c:extLst>
        </c:ser>
        <c:ser>
          <c:idx val="8"/>
          <c:order val="8"/>
          <c:tx>
            <c:strRef>
              <c:f>'Basins-HBL 1'!$DN$1:$DN$4</c:f>
              <c:strCache>
                <c:ptCount val="4"/>
                <c:pt idx="0">
                  <c:v>Bakken Region</c:v>
                </c:pt>
                <c:pt idx="1">
                  <c:v>Crude Oil</c:v>
                </c:pt>
                <c:pt idx="2">
                  <c:v>Production Low Case (kbbl/d)</c:v>
                </c:pt>
                <c:pt idx="3">
                  <c:v>Condensate</c:v>
                </c:pt>
              </c:strCache>
            </c:strRef>
          </c:tx>
          <c:spPr>
            <a:ln w="28575" cap="rnd">
              <a:solidFill>
                <a:schemeClr val="accent2"/>
              </a:solidFill>
              <a:prstDash val="dash"/>
              <a:round/>
            </a:ln>
            <a:effectLst/>
          </c:spPr>
          <c:marker>
            <c:symbol val="none"/>
          </c:marker>
          <c:cat>
            <c:numRef>
              <c:f>'Basins-HBL 1'!$DE$5:$DE$53</c:f>
              <c:numCache>
                <c:formatCode>General</c:formatCode>
                <c:ptCount val="49"/>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pt idx="20">
                  <c:v>2022</c:v>
                </c:pt>
                <c:pt idx="21">
                  <c:v>2023</c:v>
                </c:pt>
                <c:pt idx="22">
                  <c:v>2024</c:v>
                </c:pt>
                <c:pt idx="23">
                  <c:v>2025</c:v>
                </c:pt>
                <c:pt idx="24">
                  <c:v>2026</c:v>
                </c:pt>
                <c:pt idx="25">
                  <c:v>2027</c:v>
                </c:pt>
                <c:pt idx="26">
                  <c:v>2028</c:v>
                </c:pt>
                <c:pt idx="27">
                  <c:v>2029</c:v>
                </c:pt>
                <c:pt idx="28">
                  <c:v>2030</c:v>
                </c:pt>
                <c:pt idx="29">
                  <c:v>2031</c:v>
                </c:pt>
                <c:pt idx="30">
                  <c:v>2032</c:v>
                </c:pt>
                <c:pt idx="31">
                  <c:v>2033</c:v>
                </c:pt>
                <c:pt idx="32">
                  <c:v>2034</c:v>
                </c:pt>
                <c:pt idx="33">
                  <c:v>2035</c:v>
                </c:pt>
                <c:pt idx="34">
                  <c:v>2036</c:v>
                </c:pt>
                <c:pt idx="35">
                  <c:v>2037</c:v>
                </c:pt>
                <c:pt idx="36">
                  <c:v>2038</c:v>
                </c:pt>
                <c:pt idx="37">
                  <c:v>2039</c:v>
                </c:pt>
                <c:pt idx="38">
                  <c:v>2040</c:v>
                </c:pt>
                <c:pt idx="39">
                  <c:v>2041</c:v>
                </c:pt>
                <c:pt idx="40">
                  <c:v>2042</c:v>
                </c:pt>
                <c:pt idx="41">
                  <c:v>2043</c:v>
                </c:pt>
                <c:pt idx="42">
                  <c:v>2044</c:v>
                </c:pt>
                <c:pt idx="43">
                  <c:v>2045</c:v>
                </c:pt>
                <c:pt idx="44">
                  <c:v>2046</c:v>
                </c:pt>
                <c:pt idx="45">
                  <c:v>2047</c:v>
                </c:pt>
                <c:pt idx="46">
                  <c:v>2048</c:v>
                </c:pt>
                <c:pt idx="47">
                  <c:v>2049</c:v>
                </c:pt>
                <c:pt idx="48">
                  <c:v>2050</c:v>
                </c:pt>
              </c:numCache>
            </c:numRef>
          </c:cat>
          <c:val>
            <c:numRef>
              <c:f>'Basins-HBL 1'!$DN$5:$DN$53</c:f>
              <c:numCache>
                <c:formatCode>General</c:formatCode>
                <c:ptCount val="49"/>
                <c:pt idx="19" formatCode="#,##0">
                  <c:v>1154.9090000000001</c:v>
                </c:pt>
                <c:pt idx="20" formatCode="#,##0">
                  <c:v>1083.806</c:v>
                </c:pt>
                <c:pt idx="21" formatCode="#,##0">
                  <c:v>980.15949999999998</c:v>
                </c:pt>
                <c:pt idx="22" formatCode="#,##0">
                  <c:v>941.46569999999997</c:v>
                </c:pt>
                <c:pt idx="23" formatCode="#,##0">
                  <c:v>876.73490000000004</c:v>
                </c:pt>
                <c:pt idx="24" formatCode="#,##0">
                  <c:v>727.44640000000004</c:v>
                </c:pt>
                <c:pt idx="25" formatCode="#,##0">
                  <c:v>632.06349999999998</c:v>
                </c:pt>
                <c:pt idx="26" formatCode="#,##0">
                  <c:v>562.75819999999999</c:v>
                </c:pt>
                <c:pt idx="27" formatCode="#,##0">
                  <c:v>515.72019999999998</c:v>
                </c:pt>
                <c:pt idx="28" formatCode="#,##0">
                  <c:v>482.85930000000002</c:v>
                </c:pt>
                <c:pt idx="29" formatCode="#,##0">
                  <c:v>455.62869999999998</c:v>
                </c:pt>
                <c:pt idx="30" formatCode="#,##0">
                  <c:v>442.56079999999997</c:v>
                </c:pt>
                <c:pt idx="31" formatCode="#,##0">
                  <c:v>429.35700000000003</c:v>
                </c:pt>
                <c:pt idx="32" formatCode="#,##0">
                  <c:v>419.69420000000002</c:v>
                </c:pt>
                <c:pt idx="33" formatCode="#,##0">
                  <c:v>404.4074</c:v>
                </c:pt>
                <c:pt idx="34" formatCode="#,##0">
                  <c:v>379.43770000000001</c:v>
                </c:pt>
                <c:pt idx="35" formatCode="#,##0">
                  <c:v>360.1087</c:v>
                </c:pt>
                <c:pt idx="36" formatCode="#,##0">
                  <c:v>342.37759999999997</c:v>
                </c:pt>
                <c:pt idx="37" formatCode="#,##0">
                  <c:v>304.23419999999999</c:v>
                </c:pt>
                <c:pt idx="38" formatCode="#,##0">
                  <c:v>268.49</c:v>
                </c:pt>
                <c:pt idx="39" formatCode="#,##0">
                  <c:v>240.68100000000001</c:v>
                </c:pt>
                <c:pt idx="40" formatCode="#,##0">
                  <c:v>209.18049999999999</c:v>
                </c:pt>
                <c:pt idx="41" formatCode="#,##0">
                  <c:v>175.91319999999999</c:v>
                </c:pt>
                <c:pt idx="42" formatCode="#,##0">
                  <c:v>153.00749999999999</c:v>
                </c:pt>
                <c:pt idx="43" formatCode="#,##0">
                  <c:v>133.58709999999999</c:v>
                </c:pt>
                <c:pt idx="44" formatCode="#,##0">
                  <c:v>118.2115</c:v>
                </c:pt>
                <c:pt idx="45" formatCode="#,##0">
                  <c:v>104.9325</c:v>
                </c:pt>
                <c:pt idx="46" formatCode="#,##0">
                  <c:v>92.315330000000003</c:v>
                </c:pt>
                <c:pt idx="47" formatCode="#,##0">
                  <c:v>80.838859999999997</c:v>
                </c:pt>
                <c:pt idx="48" formatCode="#,##0">
                  <c:v>71.128060000000005</c:v>
                </c:pt>
              </c:numCache>
            </c:numRef>
          </c:val>
          <c:smooth val="0"/>
          <c:extLst>
            <c:ext xmlns:c16="http://schemas.microsoft.com/office/drawing/2014/chart" uri="{C3380CC4-5D6E-409C-BE32-E72D297353CC}">
              <c16:uniqueId val="{00000008-397B-48A3-A1A2-89E46998468B}"/>
            </c:ext>
          </c:extLst>
        </c:ser>
        <c:ser>
          <c:idx val="9"/>
          <c:order val="9"/>
          <c:tx>
            <c:strRef>
              <c:f>'Basins-HBL 1'!$DO$1:$DO$4</c:f>
              <c:strCache>
                <c:ptCount val="4"/>
                <c:pt idx="0">
                  <c:v>Eagle Ford Region</c:v>
                </c:pt>
                <c:pt idx="1">
                  <c:v>Crude Oil</c:v>
                </c:pt>
                <c:pt idx="2">
                  <c:v>Production High Case (kbbl/d)</c:v>
                </c:pt>
                <c:pt idx="3">
                  <c:v>Condensate</c:v>
                </c:pt>
              </c:strCache>
            </c:strRef>
          </c:tx>
          <c:spPr>
            <a:ln w="28575" cap="rnd">
              <a:solidFill>
                <a:schemeClr val="accent6"/>
              </a:solidFill>
              <a:prstDash val="dash"/>
              <a:round/>
            </a:ln>
            <a:effectLst/>
          </c:spPr>
          <c:marker>
            <c:symbol val="none"/>
          </c:marker>
          <c:cat>
            <c:numRef>
              <c:f>'Basins-HBL 1'!$DE$5:$DE$53</c:f>
              <c:numCache>
                <c:formatCode>General</c:formatCode>
                <c:ptCount val="49"/>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pt idx="20">
                  <c:v>2022</c:v>
                </c:pt>
                <c:pt idx="21">
                  <c:v>2023</c:v>
                </c:pt>
                <c:pt idx="22">
                  <c:v>2024</c:v>
                </c:pt>
                <c:pt idx="23">
                  <c:v>2025</c:v>
                </c:pt>
                <c:pt idx="24">
                  <c:v>2026</c:v>
                </c:pt>
                <c:pt idx="25">
                  <c:v>2027</c:v>
                </c:pt>
                <c:pt idx="26">
                  <c:v>2028</c:v>
                </c:pt>
                <c:pt idx="27">
                  <c:v>2029</c:v>
                </c:pt>
                <c:pt idx="28">
                  <c:v>2030</c:v>
                </c:pt>
                <c:pt idx="29">
                  <c:v>2031</c:v>
                </c:pt>
                <c:pt idx="30">
                  <c:v>2032</c:v>
                </c:pt>
                <c:pt idx="31">
                  <c:v>2033</c:v>
                </c:pt>
                <c:pt idx="32">
                  <c:v>2034</c:v>
                </c:pt>
                <c:pt idx="33">
                  <c:v>2035</c:v>
                </c:pt>
                <c:pt idx="34">
                  <c:v>2036</c:v>
                </c:pt>
                <c:pt idx="35">
                  <c:v>2037</c:v>
                </c:pt>
                <c:pt idx="36">
                  <c:v>2038</c:v>
                </c:pt>
                <c:pt idx="37">
                  <c:v>2039</c:v>
                </c:pt>
                <c:pt idx="38">
                  <c:v>2040</c:v>
                </c:pt>
                <c:pt idx="39">
                  <c:v>2041</c:v>
                </c:pt>
                <c:pt idx="40">
                  <c:v>2042</c:v>
                </c:pt>
                <c:pt idx="41">
                  <c:v>2043</c:v>
                </c:pt>
                <c:pt idx="42">
                  <c:v>2044</c:v>
                </c:pt>
                <c:pt idx="43">
                  <c:v>2045</c:v>
                </c:pt>
                <c:pt idx="44">
                  <c:v>2046</c:v>
                </c:pt>
                <c:pt idx="45">
                  <c:v>2047</c:v>
                </c:pt>
                <c:pt idx="46">
                  <c:v>2048</c:v>
                </c:pt>
                <c:pt idx="47">
                  <c:v>2049</c:v>
                </c:pt>
                <c:pt idx="48">
                  <c:v>2050</c:v>
                </c:pt>
              </c:numCache>
            </c:numRef>
          </c:cat>
          <c:val>
            <c:numRef>
              <c:f>'Basins-HBL 1'!$DO$5:$DO$53</c:f>
              <c:numCache>
                <c:formatCode>General</c:formatCode>
                <c:ptCount val="49"/>
                <c:pt idx="19" formatCode="#,##0">
                  <c:v>1061.6935000000001</c:v>
                </c:pt>
                <c:pt idx="20" formatCode="#,##0">
                  <c:v>1248.6138000000001</c:v>
                </c:pt>
                <c:pt idx="21" formatCode="#,##0">
                  <c:v>1753.3588999999999</c:v>
                </c:pt>
                <c:pt idx="22" formatCode="#,##0">
                  <c:v>2165.6776</c:v>
                </c:pt>
                <c:pt idx="23" formatCode="#,##0">
                  <c:v>2334.4796999999999</c:v>
                </c:pt>
                <c:pt idx="24" formatCode="#,##0">
                  <c:v>2347.5434</c:v>
                </c:pt>
                <c:pt idx="25" formatCode="#,##0">
                  <c:v>2385.8674999999998</c:v>
                </c:pt>
                <c:pt idx="26" formatCode="#,##0">
                  <c:v>2447.1799000000001</c:v>
                </c:pt>
                <c:pt idx="27" formatCode="#,##0">
                  <c:v>2469.0412000000001</c:v>
                </c:pt>
                <c:pt idx="28" formatCode="#,##0">
                  <c:v>2449.7402000000002</c:v>
                </c:pt>
                <c:pt idx="29" formatCode="#,##0">
                  <c:v>2333.2728999999999</c:v>
                </c:pt>
                <c:pt idx="30" formatCode="#,##0">
                  <c:v>2171.5931</c:v>
                </c:pt>
                <c:pt idx="31" formatCode="#,##0">
                  <c:v>2030.1958</c:v>
                </c:pt>
                <c:pt idx="32" formatCode="#,##0">
                  <c:v>1888.8683999999998</c:v>
                </c:pt>
                <c:pt idx="33" formatCode="#,##0">
                  <c:v>1744.8262</c:v>
                </c:pt>
                <c:pt idx="34" formatCode="#,##0">
                  <c:v>1617.4899</c:v>
                </c:pt>
                <c:pt idx="35" formatCode="#,##0">
                  <c:v>1488.7570000000001</c:v>
                </c:pt>
                <c:pt idx="36" formatCode="#,##0">
                  <c:v>1347.1641999999999</c:v>
                </c:pt>
                <c:pt idx="37" formatCode="#,##0">
                  <c:v>1211.8061</c:v>
                </c:pt>
                <c:pt idx="38" formatCode="#,##0">
                  <c:v>1075.423</c:v>
                </c:pt>
                <c:pt idx="39" formatCode="#,##0">
                  <c:v>947.63649999999996</c:v>
                </c:pt>
                <c:pt idx="40" formatCode="#,##0">
                  <c:v>839.53359999999998</c:v>
                </c:pt>
                <c:pt idx="41" formatCode="#,##0">
                  <c:v>743.99230000000011</c:v>
                </c:pt>
                <c:pt idx="42" formatCode="#,##0">
                  <c:v>661.48500000000001</c:v>
                </c:pt>
                <c:pt idx="43" formatCode="#,##0">
                  <c:v>585.05309999999997</c:v>
                </c:pt>
                <c:pt idx="44" formatCode="#,##0">
                  <c:v>520.28410000000008</c:v>
                </c:pt>
                <c:pt idx="45" formatCode="#,##0">
                  <c:v>463.17849999999999</c:v>
                </c:pt>
                <c:pt idx="46" formatCode="#,##0">
                  <c:v>413.05439999999999</c:v>
                </c:pt>
                <c:pt idx="47" formatCode="#,##0">
                  <c:v>366.50788</c:v>
                </c:pt>
                <c:pt idx="48" formatCode="#,##0">
                  <c:v>326.46841999999998</c:v>
                </c:pt>
              </c:numCache>
            </c:numRef>
          </c:val>
          <c:smooth val="0"/>
          <c:extLst>
            <c:ext xmlns:c16="http://schemas.microsoft.com/office/drawing/2014/chart" uri="{C3380CC4-5D6E-409C-BE32-E72D297353CC}">
              <c16:uniqueId val="{00000009-397B-48A3-A1A2-89E46998468B}"/>
            </c:ext>
          </c:extLst>
        </c:ser>
        <c:ser>
          <c:idx val="10"/>
          <c:order val="10"/>
          <c:tx>
            <c:strRef>
              <c:f>'Basins-HBL 1'!$DP$1:$DP$4</c:f>
              <c:strCache>
                <c:ptCount val="4"/>
                <c:pt idx="0">
                  <c:v>Eagle Ford Region</c:v>
                </c:pt>
                <c:pt idx="1">
                  <c:v>Crude Oil</c:v>
                </c:pt>
                <c:pt idx="2">
                  <c:v>Production (kbbl/d)</c:v>
                </c:pt>
                <c:pt idx="3">
                  <c:v>Condensate</c:v>
                </c:pt>
              </c:strCache>
            </c:strRef>
          </c:tx>
          <c:spPr>
            <a:ln w="28575" cap="rnd">
              <a:solidFill>
                <a:schemeClr val="accent6"/>
              </a:solidFill>
              <a:round/>
            </a:ln>
            <a:effectLst/>
          </c:spPr>
          <c:marker>
            <c:symbol val="none"/>
          </c:marker>
          <c:cat>
            <c:numRef>
              <c:f>'Basins-HBL 1'!$DE$5:$DE$53</c:f>
              <c:numCache>
                <c:formatCode>General</c:formatCode>
                <c:ptCount val="49"/>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pt idx="20">
                  <c:v>2022</c:v>
                </c:pt>
                <c:pt idx="21">
                  <c:v>2023</c:v>
                </c:pt>
                <c:pt idx="22">
                  <c:v>2024</c:v>
                </c:pt>
                <c:pt idx="23">
                  <c:v>2025</c:v>
                </c:pt>
                <c:pt idx="24">
                  <c:v>2026</c:v>
                </c:pt>
                <c:pt idx="25">
                  <c:v>2027</c:v>
                </c:pt>
                <c:pt idx="26">
                  <c:v>2028</c:v>
                </c:pt>
                <c:pt idx="27">
                  <c:v>2029</c:v>
                </c:pt>
                <c:pt idx="28">
                  <c:v>2030</c:v>
                </c:pt>
                <c:pt idx="29">
                  <c:v>2031</c:v>
                </c:pt>
                <c:pt idx="30">
                  <c:v>2032</c:v>
                </c:pt>
                <c:pt idx="31">
                  <c:v>2033</c:v>
                </c:pt>
                <c:pt idx="32">
                  <c:v>2034</c:v>
                </c:pt>
                <c:pt idx="33">
                  <c:v>2035</c:v>
                </c:pt>
                <c:pt idx="34">
                  <c:v>2036</c:v>
                </c:pt>
                <c:pt idx="35">
                  <c:v>2037</c:v>
                </c:pt>
                <c:pt idx="36">
                  <c:v>2038</c:v>
                </c:pt>
                <c:pt idx="37">
                  <c:v>2039</c:v>
                </c:pt>
                <c:pt idx="38">
                  <c:v>2040</c:v>
                </c:pt>
                <c:pt idx="39">
                  <c:v>2041</c:v>
                </c:pt>
                <c:pt idx="40">
                  <c:v>2042</c:v>
                </c:pt>
                <c:pt idx="41">
                  <c:v>2043</c:v>
                </c:pt>
                <c:pt idx="42">
                  <c:v>2044</c:v>
                </c:pt>
                <c:pt idx="43">
                  <c:v>2045</c:v>
                </c:pt>
                <c:pt idx="44">
                  <c:v>2046</c:v>
                </c:pt>
                <c:pt idx="45">
                  <c:v>2047</c:v>
                </c:pt>
                <c:pt idx="46">
                  <c:v>2048</c:v>
                </c:pt>
                <c:pt idx="47">
                  <c:v>2049</c:v>
                </c:pt>
                <c:pt idx="48">
                  <c:v>2050</c:v>
                </c:pt>
              </c:numCache>
            </c:numRef>
          </c:cat>
          <c:val>
            <c:numRef>
              <c:f>'Basins-HBL 1'!$DP$5:$DP$53</c:f>
              <c:numCache>
                <c:formatCode>#,##0</c:formatCode>
                <c:ptCount val="49"/>
                <c:pt idx="0">
                  <c:v>43.716096999999998</c:v>
                </c:pt>
                <c:pt idx="1">
                  <c:v>45.357789999999994</c:v>
                </c:pt>
                <c:pt idx="2">
                  <c:v>45.370164000000003</c:v>
                </c:pt>
                <c:pt idx="3">
                  <c:v>42.734580999999999</c:v>
                </c:pt>
                <c:pt idx="4">
                  <c:v>39.953429</c:v>
                </c:pt>
                <c:pt idx="5">
                  <c:v>41.034928999999998</c:v>
                </c:pt>
                <c:pt idx="6">
                  <c:v>48.148029999999999</c:v>
                </c:pt>
                <c:pt idx="7">
                  <c:v>48.094705000000005</c:v>
                </c:pt>
                <c:pt idx="8">
                  <c:v>80.775329999999997</c:v>
                </c:pt>
                <c:pt idx="9">
                  <c:v>250.36861000000002</c:v>
                </c:pt>
                <c:pt idx="10">
                  <c:v>605.87379999999996</c:v>
                </c:pt>
                <c:pt idx="11">
                  <c:v>1014.3184</c:v>
                </c:pt>
                <c:pt idx="12">
                  <c:v>1420.0994999999998</c:v>
                </c:pt>
                <c:pt idx="13">
                  <c:v>1546.7521999999999</c:v>
                </c:pt>
                <c:pt idx="14">
                  <c:v>1230.1671999999999</c:v>
                </c:pt>
                <c:pt idx="15">
                  <c:v>1168.5880999999999</c:v>
                </c:pt>
                <c:pt idx="16">
                  <c:v>1289.4312</c:v>
                </c:pt>
                <c:pt idx="17">
                  <c:v>1343.0920000000001</c:v>
                </c:pt>
                <c:pt idx="18">
                  <c:v>1157.2599</c:v>
                </c:pt>
                <c:pt idx="19">
                  <c:v>1061.6933999999999</c:v>
                </c:pt>
                <c:pt idx="20">
                  <c:v>1099.1867</c:v>
                </c:pt>
                <c:pt idx="21">
                  <c:v>1157.1953000000001</c:v>
                </c:pt>
                <c:pt idx="22">
                  <c:v>1174.8213000000001</c:v>
                </c:pt>
                <c:pt idx="23">
                  <c:v>1130.3339000000001</c:v>
                </c:pt>
                <c:pt idx="24">
                  <c:v>1000.4031</c:v>
                </c:pt>
                <c:pt idx="25">
                  <c:v>930.95429999999999</c:v>
                </c:pt>
                <c:pt idx="26">
                  <c:v>874.40440000000001</c:v>
                </c:pt>
                <c:pt idx="27">
                  <c:v>801.64300000000003</c:v>
                </c:pt>
                <c:pt idx="28">
                  <c:v>741.65980000000002</c:v>
                </c:pt>
                <c:pt idx="29">
                  <c:v>682.6576</c:v>
                </c:pt>
                <c:pt idx="30">
                  <c:v>630.81330000000003</c:v>
                </c:pt>
                <c:pt idx="31">
                  <c:v>581.89599999999996</c:v>
                </c:pt>
                <c:pt idx="32">
                  <c:v>546.51940000000002</c:v>
                </c:pt>
                <c:pt idx="33">
                  <c:v>510.45860000000005</c:v>
                </c:pt>
                <c:pt idx="34">
                  <c:v>461.51740000000001</c:v>
                </c:pt>
                <c:pt idx="35">
                  <c:v>409.94139999999999</c:v>
                </c:pt>
                <c:pt idx="36">
                  <c:v>376.82076000000001</c:v>
                </c:pt>
                <c:pt idx="37">
                  <c:v>345.37240000000003</c:v>
                </c:pt>
                <c:pt idx="38">
                  <c:v>317.2294</c:v>
                </c:pt>
                <c:pt idx="39">
                  <c:v>289.61075</c:v>
                </c:pt>
                <c:pt idx="40">
                  <c:v>254.03925000000001</c:v>
                </c:pt>
                <c:pt idx="41">
                  <c:v>224.79616999999999</c:v>
                </c:pt>
                <c:pt idx="42">
                  <c:v>200.24633</c:v>
                </c:pt>
                <c:pt idx="43">
                  <c:v>177.43331000000001</c:v>
                </c:pt>
                <c:pt idx="44">
                  <c:v>157.98644999999999</c:v>
                </c:pt>
                <c:pt idx="45">
                  <c:v>139.53133</c:v>
                </c:pt>
                <c:pt idx="46">
                  <c:v>121.85247999999999</c:v>
                </c:pt>
                <c:pt idx="47">
                  <c:v>105.98705000000001</c:v>
                </c:pt>
                <c:pt idx="48">
                  <c:v>93.571110000000004</c:v>
                </c:pt>
              </c:numCache>
            </c:numRef>
          </c:val>
          <c:smooth val="0"/>
          <c:extLst>
            <c:ext xmlns:c16="http://schemas.microsoft.com/office/drawing/2014/chart" uri="{C3380CC4-5D6E-409C-BE32-E72D297353CC}">
              <c16:uniqueId val="{0000000A-397B-48A3-A1A2-89E46998468B}"/>
            </c:ext>
          </c:extLst>
        </c:ser>
        <c:ser>
          <c:idx val="11"/>
          <c:order val="11"/>
          <c:tx>
            <c:strRef>
              <c:f>'Basins-HBL 1'!$DQ$1:$DQ$4</c:f>
              <c:strCache>
                <c:ptCount val="4"/>
                <c:pt idx="0">
                  <c:v>Eagle Ford Region</c:v>
                </c:pt>
                <c:pt idx="1">
                  <c:v>Crude Oil</c:v>
                </c:pt>
                <c:pt idx="2">
                  <c:v>Production Low Case (kbbl/d)</c:v>
                </c:pt>
                <c:pt idx="3">
                  <c:v>Condensate</c:v>
                </c:pt>
              </c:strCache>
            </c:strRef>
          </c:tx>
          <c:spPr>
            <a:ln w="28575" cap="rnd">
              <a:solidFill>
                <a:schemeClr val="accent6"/>
              </a:solidFill>
              <a:prstDash val="dash"/>
              <a:round/>
            </a:ln>
            <a:effectLst/>
          </c:spPr>
          <c:marker>
            <c:symbol val="none"/>
          </c:marker>
          <c:cat>
            <c:numRef>
              <c:f>'Basins-HBL 1'!$DE$5:$DE$53</c:f>
              <c:numCache>
                <c:formatCode>General</c:formatCode>
                <c:ptCount val="49"/>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pt idx="20">
                  <c:v>2022</c:v>
                </c:pt>
                <c:pt idx="21">
                  <c:v>2023</c:v>
                </c:pt>
                <c:pt idx="22">
                  <c:v>2024</c:v>
                </c:pt>
                <c:pt idx="23">
                  <c:v>2025</c:v>
                </c:pt>
                <c:pt idx="24">
                  <c:v>2026</c:v>
                </c:pt>
                <c:pt idx="25">
                  <c:v>2027</c:v>
                </c:pt>
                <c:pt idx="26">
                  <c:v>2028</c:v>
                </c:pt>
                <c:pt idx="27">
                  <c:v>2029</c:v>
                </c:pt>
                <c:pt idx="28">
                  <c:v>2030</c:v>
                </c:pt>
                <c:pt idx="29">
                  <c:v>2031</c:v>
                </c:pt>
                <c:pt idx="30">
                  <c:v>2032</c:v>
                </c:pt>
                <c:pt idx="31">
                  <c:v>2033</c:v>
                </c:pt>
                <c:pt idx="32">
                  <c:v>2034</c:v>
                </c:pt>
                <c:pt idx="33">
                  <c:v>2035</c:v>
                </c:pt>
                <c:pt idx="34">
                  <c:v>2036</c:v>
                </c:pt>
                <c:pt idx="35">
                  <c:v>2037</c:v>
                </c:pt>
                <c:pt idx="36">
                  <c:v>2038</c:v>
                </c:pt>
                <c:pt idx="37">
                  <c:v>2039</c:v>
                </c:pt>
                <c:pt idx="38">
                  <c:v>2040</c:v>
                </c:pt>
                <c:pt idx="39">
                  <c:v>2041</c:v>
                </c:pt>
                <c:pt idx="40">
                  <c:v>2042</c:v>
                </c:pt>
                <c:pt idx="41">
                  <c:v>2043</c:v>
                </c:pt>
                <c:pt idx="42">
                  <c:v>2044</c:v>
                </c:pt>
                <c:pt idx="43">
                  <c:v>2045</c:v>
                </c:pt>
                <c:pt idx="44">
                  <c:v>2046</c:v>
                </c:pt>
                <c:pt idx="45">
                  <c:v>2047</c:v>
                </c:pt>
                <c:pt idx="46">
                  <c:v>2048</c:v>
                </c:pt>
                <c:pt idx="47">
                  <c:v>2049</c:v>
                </c:pt>
                <c:pt idx="48">
                  <c:v>2050</c:v>
                </c:pt>
              </c:numCache>
            </c:numRef>
          </c:cat>
          <c:val>
            <c:numRef>
              <c:f>'Basins-HBL 1'!$DQ$5:$DQ$53</c:f>
              <c:numCache>
                <c:formatCode>General</c:formatCode>
                <c:ptCount val="49"/>
                <c:pt idx="19" formatCode="#,##0">
                  <c:v>1061.6935000000001</c:v>
                </c:pt>
                <c:pt idx="20" formatCode="#,##0">
                  <c:v>1051.7247</c:v>
                </c:pt>
                <c:pt idx="21" formatCode="#,##0">
                  <c:v>964.75229999999999</c:v>
                </c:pt>
                <c:pt idx="22" formatCode="#,##0">
                  <c:v>962.90530000000012</c:v>
                </c:pt>
                <c:pt idx="23" formatCode="#,##0">
                  <c:v>901.1028</c:v>
                </c:pt>
                <c:pt idx="24" formatCode="#,##0">
                  <c:v>664.83789999999999</c:v>
                </c:pt>
                <c:pt idx="25" formatCode="#,##0">
                  <c:v>550.11560000000009</c:v>
                </c:pt>
                <c:pt idx="26" formatCode="#,##0">
                  <c:v>487.59370000000001</c:v>
                </c:pt>
                <c:pt idx="27" formatCode="#,##0">
                  <c:v>443.30498999999998</c:v>
                </c:pt>
                <c:pt idx="28" formatCode="#,##0">
                  <c:v>414.01442000000003</c:v>
                </c:pt>
                <c:pt idx="29" formatCode="#,##0">
                  <c:v>393.45283999999998</c:v>
                </c:pt>
                <c:pt idx="30" formatCode="#,##0">
                  <c:v>375.37440000000004</c:v>
                </c:pt>
                <c:pt idx="31" formatCode="#,##0">
                  <c:v>353.29484000000002</c:v>
                </c:pt>
                <c:pt idx="32" formatCode="#,##0">
                  <c:v>328.10043000000002</c:v>
                </c:pt>
                <c:pt idx="33" formatCode="#,##0">
                  <c:v>306.14989000000003</c:v>
                </c:pt>
                <c:pt idx="34" formatCode="#,##0">
                  <c:v>284.46024</c:v>
                </c:pt>
                <c:pt idx="35" formatCode="#,##0">
                  <c:v>262.26992999999999</c:v>
                </c:pt>
                <c:pt idx="36" formatCode="#,##0">
                  <c:v>244.3374</c:v>
                </c:pt>
                <c:pt idx="37" formatCode="#,##0">
                  <c:v>224.98345999999998</c:v>
                </c:pt>
                <c:pt idx="38" formatCode="#,##0">
                  <c:v>206.20605</c:v>
                </c:pt>
                <c:pt idx="39" formatCode="#,##0">
                  <c:v>187.96562</c:v>
                </c:pt>
                <c:pt idx="40" formatCode="#,##0">
                  <c:v>170.72415999999998</c:v>
                </c:pt>
                <c:pt idx="41" formatCode="#,##0">
                  <c:v>154.27656999999999</c:v>
                </c:pt>
                <c:pt idx="42" formatCode="#,##0">
                  <c:v>138.76927000000001</c:v>
                </c:pt>
                <c:pt idx="43" formatCode="#,##0">
                  <c:v>123.83862000000001</c:v>
                </c:pt>
                <c:pt idx="44" formatCode="#,##0">
                  <c:v>110.65734</c:v>
                </c:pt>
                <c:pt idx="45" formatCode="#,##0">
                  <c:v>98.260379999999998</c:v>
                </c:pt>
                <c:pt idx="46" formatCode="#,##0">
                  <c:v>87.636210000000005</c:v>
                </c:pt>
                <c:pt idx="47" formatCode="#,##0">
                  <c:v>78.437979999999996</c:v>
                </c:pt>
                <c:pt idx="48" formatCode="#,##0">
                  <c:v>70.620670000000004</c:v>
                </c:pt>
              </c:numCache>
            </c:numRef>
          </c:val>
          <c:smooth val="0"/>
          <c:extLst>
            <c:ext xmlns:c16="http://schemas.microsoft.com/office/drawing/2014/chart" uri="{C3380CC4-5D6E-409C-BE32-E72D297353CC}">
              <c16:uniqueId val="{0000000B-397B-48A3-A1A2-89E46998468B}"/>
            </c:ext>
          </c:extLst>
        </c:ser>
        <c:ser>
          <c:idx val="12"/>
          <c:order val="12"/>
          <c:tx>
            <c:strRef>
              <c:f>'Basins-HBL 1'!$DR$1:$DR$4</c:f>
              <c:strCache>
                <c:ptCount val="4"/>
                <c:pt idx="0">
                  <c:v>Haynesville Region</c:v>
                </c:pt>
                <c:pt idx="1">
                  <c:v>Crude Oil</c:v>
                </c:pt>
                <c:pt idx="2">
                  <c:v>Production High Case (kbbl/d)</c:v>
                </c:pt>
                <c:pt idx="3">
                  <c:v>Condensate</c:v>
                </c:pt>
              </c:strCache>
            </c:strRef>
          </c:tx>
          <c:spPr>
            <a:ln w="28575" cap="rnd">
              <a:solidFill>
                <a:srgbClr val="7030A0"/>
              </a:solidFill>
              <a:prstDash val="dash"/>
              <a:round/>
            </a:ln>
            <a:effectLst/>
          </c:spPr>
          <c:marker>
            <c:symbol val="none"/>
          </c:marker>
          <c:cat>
            <c:numRef>
              <c:f>'Basins-HBL 1'!$DE$5:$DE$53</c:f>
              <c:numCache>
                <c:formatCode>General</c:formatCode>
                <c:ptCount val="49"/>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pt idx="20">
                  <c:v>2022</c:v>
                </c:pt>
                <c:pt idx="21">
                  <c:v>2023</c:v>
                </c:pt>
                <c:pt idx="22">
                  <c:v>2024</c:v>
                </c:pt>
                <c:pt idx="23">
                  <c:v>2025</c:v>
                </c:pt>
                <c:pt idx="24">
                  <c:v>2026</c:v>
                </c:pt>
                <c:pt idx="25">
                  <c:v>2027</c:v>
                </c:pt>
                <c:pt idx="26">
                  <c:v>2028</c:v>
                </c:pt>
                <c:pt idx="27">
                  <c:v>2029</c:v>
                </c:pt>
                <c:pt idx="28">
                  <c:v>2030</c:v>
                </c:pt>
                <c:pt idx="29">
                  <c:v>2031</c:v>
                </c:pt>
                <c:pt idx="30">
                  <c:v>2032</c:v>
                </c:pt>
                <c:pt idx="31">
                  <c:v>2033</c:v>
                </c:pt>
                <c:pt idx="32">
                  <c:v>2034</c:v>
                </c:pt>
                <c:pt idx="33">
                  <c:v>2035</c:v>
                </c:pt>
                <c:pt idx="34">
                  <c:v>2036</c:v>
                </c:pt>
                <c:pt idx="35">
                  <c:v>2037</c:v>
                </c:pt>
                <c:pt idx="36">
                  <c:v>2038</c:v>
                </c:pt>
                <c:pt idx="37">
                  <c:v>2039</c:v>
                </c:pt>
                <c:pt idx="38">
                  <c:v>2040</c:v>
                </c:pt>
                <c:pt idx="39">
                  <c:v>2041</c:v>
                </c:pt>
                <c:pt idx="40">
                  <c:v>2042</c:v>
                </c:pt>
                <c:pt idx="41">
                  <c:v>2043</c:v>
                </c:pt>
                <c:pt idx="42">
                  <c:v>2044</c:v>
                </c:pt>
                <c:pt idx="43">
                  <c:v>2045</c:v>
                </c:pt>
                <c:pt idx="44">
                  <c:v>2046</c:v>
                </c:pt>
                <c:pt idx="45">
                  <c:v>2047</c:v>
                </c:pt>
                <c:pt idx="46">
                  <c:v>2048</c:v>
                </c:pt>
                <c:pt idx="47">
                  <c:v>2049</c:v>
                </c:pt>
                <c:pt idx="48">
                  <c:v>2050</c:v>
                </c:pt>
              </c:numCache>
            </c:numRef>
          </c:cat>
          <c:val>
            <c:numRef>
              <c:f>'Basins-HBL 1'!$DR$5:$DR$53</c:f>
              <c:numCache>
                <c:formatCode>General</c:formatCode>
                <c:ptCount val="49"/>
                <c:pt idx="19" formatCode="#,##0">
                  <c:v>30.124251999999998</c:v>
                </c:pt>
                <c:pt idx="20" formatCode="#,##0">
                  <c:v>26.202390000000001</c:v>
                </c:pt>
                <c:pt idx="21" formatCode="#,##0">
                  <c:v>28.614148</c:v>
                </c:pt>
                <c:pt idx="22" formatCode="#,##0">
                  <c:v>30.089981999999999</c:v>
                </c:pt>
                <c:pt idx="23" formatCode="#,##0">
                  <c:v>33.046252000000003</c:v>
                </c:pt>
                <c:pt idx="24" formatCode="#,##0">
                  <c:v>39.658295000000003</c:v>
                </c:pt>
                <c:pt idx="25" formatCode="#,##0">
                  <c:v>41.301226</c:v>
                </c:pt>
                <c:pt idx="26" formatCode="#,##0">
                  <c:v>41.386482000000001</c:v>
                </c:pt>
                <c:pt idx="27" formatCode="#,##0">
                  <c:v>40.233352000000004</c:v>
                </c:pt>
                <c:pt idx="28" formatCode="#,##0">
                  <c:v>38.506504</c:v>
                </c:pt>
                <c:pt idx="29" formatCode="#,##0">
                  <c:v>36.778976999999998</c:v>
                </c:pt>
                <c:pt idx="30" formatCode="#,##0">
                  <c:v>34.119306000000002</c:v>
                </c:pt>
                <c:pt idx="31" formatCode="#,##0">
                  <c:v>30.891404999999999</c:v>
                </c:pt>
                <c:pt idx="32" formatCode="#,##0">
                  <c:v>28.798723000000003</c:v>
                </c:pt>
                <c:pt idx="33" formatCode="#,##0">
                  <c:v>26.927610000000001</c:v>
                </c:pt>
                <c:pt idx="34" formatCode="#,##0">
                  <c:v>25.435994000000001</c:v>
                </c:pt>
                <c:pt idx="35" formatCode="#,##0">
                  <c:v>23.835805999999998</c:v>
                </c:pt>
                <c:pt idx="36" formatCode="#,##0">
                  <c:v>22.320968999999998</c:v>
                </c:pt>
                <c:pt idx="37" formatCode="#,##0">
                  <c:v>21.026168999999999</c:v>
                </c:pt>
                <c:pt idx="38" formatCode="#,##0">
                  <c:v>19.750381999999998</c:v>
                </c:pt>
                <c:pt idx="39" formatCode="#,##0">
                  <c:v>18.543879</c:v>
                </c:pt>
                <c:pt idx="40" formatCode="#,##0">
                  <c:v>17.318967000000001</c:v>
                </c:pt>
                <c:pt idx="41" formatCode="#,##0">
                  <c:v>16.156269000000002</c:v>
                </c:pt>
                <c:pt idx="42" formatCode="#,##0">
                  <c:v>15.107564999999999</c:v>
                </c:pt>
                <c:pt idx="43" formatCode="#,##0">
                  <c:v>13.806981</c:v>
                </c:pt>
                <c:pt idx="44" formatCode="#,##0">
                  <c:v>12.492937999999999</c:v>
                </c:pt>
                <c:pt idx="45" formatCode="#,##0">
                  <c:v>11.337440000000001</c:v>
                </c:pt>
                <c:pt idx="46" formatCode="#,##0">
                  <c:v>10.424978000000001</c:v>
                </c:pt>
                <c:pt idx="47" formatCode="#,##0">
                  <c:v>9.6197490000000005</c:v>
                </c:pt>
                <c:pt idx="48" formatCode="#,##0">
                  <c:v>8.8577010000000005</c:v>
                </c:pt>
              </c:numCache>
            </c:numRef>
          </c:val>
          <c:smooth val="0"/>
          <c:extLst>
            <c:ext xmlns:c16="http://schemas.microsoft.com/office/drawing/2014/chart" uri="{C3380CC4-5D6E-409C-BE32-E72D297353CC}">
              <c16:uniqueId val="{0000000C-397B-48A3-A1A2-89E46998468B}"/>
            </c:ext>
          </c:extLst>
        </c:ser>
        <c:ser>
          <c:idx val="13"/>
          <c:order val="13"/>
          <c:tx>
            <c:strRef>
              <c:f>'Basins-HBL 1'!$DS$1:$DS$4</c:f>
              <c:strCache>
                <c:ptCount val="4"/>
                <c:pt idx="0">
                  <c:v>Haynesville Region</c:v>
                </c:pt>
                <c:pt idx="1">
                  <c:v>Crude Oil</c:v>
                </c:pt>
                <c:pt idx="2">
                  <c:v>Production (kbbl/d)</c:v>
                </c:pt>
                <c:pt idx="3">
                  <c:v>Condensate</c:v>
                </c:pt>
              </c:strCache>
            </c:strRef>
          </c:tx>
          <c:spPr>
            <a:ln w="28575" cap="rnd">
              <a:solidFill>
                <a:srgbClr val="7030A0"/>
              </a:solidFill>
              <a:round/>
            </a:ln>
            <a:effectLst/>
          </c:spPr>
          <c:marker>
            <c:symbol val="none"/>
          </c:marker>
          <c:cat>
            <c:numRef>
              <c:f>'Basins-HBL 1'!$DE$5:$DE$53</c:f>
              <c:numCache>
                <c:formatCode>General</c:formatCode>
                <c:ptCount val="49"/>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pt idx="20">
                  <c:v>2022</c:v>
                </c:pt>
                <c:pt idx="21">
                  <c:v>2023</c:v>
                </c:pt>
                <c:pt idx="22">
                  <c:v>2024</c:v>
                </c:pt>
                <c:pt idx="23">
                  <c:v>2025</c:v>
                </c:pt>
                <c:pt idx="24">
                  <c:v>2026</c:v>
                </c:pt>
                <c:pt idx="25">
                  <c:v>2027</c:v>
                </c:pt>
                <c:pt idx="26">
                  <c:v>2028</c:v>
                </c:pt>
                <c:pt idx="27">
                  <c:v>2029</c:v>
                </c:pt>
                <c:pt idx="28">
                  <c:v>2030</c:v>
                </c:pt>
                <c:pt idx="29">
                  <c:v>2031</c:v>
                </c:pt>
                <c:pt idx="30">
                  <c:v>2032</c:v>
                </c:pt>
                <c:pt idx="31">
                  <c:v>2033</c:v>
                </c:pt>
                <c:pt idx="32">
                  <c:v>2034</c:v>
                </c:pt>
                <c:pt idx="33">
                  <c:v>2035</c:v>
                </c:pt>
                <c:pt idx="34">
                  <c:v>2036</c:v>
                </c:pt>
                <c:pt idx="35">
                  <c:v>2037</c:v>
                </c:pt>
                <c:pt idx="36">
                  <c:v>2038</c:v>
                </c:pt>
                <c:pt idx="37">
                  <c:v>2039</c:v>
                </c:pt>
                <c:pt idx="38">
                  <c:v>2040</c:v>
                </c:pt>
                <c:pt idx="39">
                  <c:v>2041</c:v>
                </c:pt>
                <c:pt idx="40">
                  <c:v>2042</c:v>
                </c:pt>
                <c:pt idx="41">
                  <c:v>2043</c:v>
                </c:pt>
                <c:pt idx="42">
                  <c:v>2044</c:v>
                </c:pt>
                <c:pt idx="43">
                  <c:v>2045</c:v>
                </c:pt>
                <c:pt idx="44">
                  <c:v>2046</c:v>
                </c:pt>
                <c:pt idx="45">
                  <c:v>2047</c:v>
                </c:pt>
                <c:pt idx="46">
                  <c:v>2048</c:v>
                </c:pt>
                <c:pt idx="47">
                  <c:v>2049</c:v>
                </c:pt>
                <c:pt idx="48">
                  <c:v>2050</c:v>
                </c:pt>
              </c:numCache>
            </c:numRef>
          </c:cat>
          <c:val>
            <c:numRef>
              <c:f>'Basins-HBL 1'!$DS$5:$DS$53</c:f>
              <c:numCache>
                <c:formatCode>#,##0</c:formatCode>
                <c:ptCount val="49"/>
                <c:pt idx="0">
                  <c:v>47.242240000000002</c:v>
                </c:pt>
                <c:pt idx="1">
                  <c:v>44.580289999999998</c:v>
                </c:pt>
                <c:pt idx="2">
                  <c:v>44.699300000000001</c:v>
                </c:pt>
                <c:pt idx="3">
                  <c:v>46.105130000000003</c:v>
                </c:pt>
                <c:pt idx="4">
                  <c:v>50.451859999999996</c:v>
                </c:pt>
                <c:pt idx="5">
                  <c:v>52.856630000000003</c:v>
                </c:pt>
                <c:pt idx="6">
                  <c:v>55.730869999999996</c:v>
                </c:pt>
                <c:pt idx="7">
                  <c:v>51.940129999999996</c:v>
                </c:pt>
                <c:pt idx="8">
                  <c:v>47.479900000000001</c:v>
                </c:pt>
                <c:pt idx="9">
                  <c:v>45.28199</c:v>
                </c:pt>
                <c:pt idx="10">
                  <c:v>48.004840000000002</c:v>
                </c:pt>
                <c:pt idx="11">
                  <c:v>47.669740000000004</c:v>
                </c:pt>
                <c:pt idx="12">
                  <c:v>47.724460000000001</c:v>
                </c:pt>
                <c:pt idx="13">
                  <c:v>46.887749999999997</c:v>
                </c:pt>
                <c:pt idx="14">
                  <c:v>42.289929999999998</c:v>
                </c:pt>
                <c:pt idx="15">
                  <c:v>38.125059999999998</c:v>
                </c:pt>
                <c:pt idx="16">
                  <c:v>34.672240000000002</c:v>
                </c:pt>
                <c:pt idx="17">
                  <c:v>32.973960000000005</c:v>
                </c:pt>
                <c:pt idx="18">
                  <c:v>30.224809999999998</c:v>
                </c:pt>
                <c:pt idx="19">
                  <c:v>30.12425</c:v>
                </c:pt>
                <c:pt idx="20">
                  <c:v>25.6401</c:v>
                </c:pt>
                <c:pt idx="21">
                  <c:v>26.304124999999999</c:v>
                </c:pt>
                <c:pt idx="22">
                  <c:v>25.816828999999998</c:v>
                </c:pt>
                <c:pt idx="23">
                  <c:v>25.270059</c:v>
                </c:pt>
                <c:pt idx="24">
                  <c:v>24.105294999999998</c:v>
                </c:pt>
                <c:pt idx="25">
                  <c:v>23.662458999999998</c:v>
                </c:pt>
                <c:pt idx="26">
                  <c:v>23.069828000000001</c:v>
                </c:pt>
                <c:pt idx="27">
                  <c:v>22.101320000000001</c:v>
                </c:pt>
                <c:pt idx="28">
                  <c:v>21.055313999999999</c:v>
                </c:pt>
                <c:pt idx="29">
                  <c:v>19.989294999999998</c:v>
                </c:pt>
                <c:pt idx="30">
                  <c:v>18.848987999999999</c:v>
                </c:pt>
                <c:pt idx="31">
                  <c:v>17.787990000000001</c:v>
                </c:pt>
                <c:pt idx="32">
                  <c:v>16.988277</c:v>
                </c:pt>
                <c:pt idx="33">
                  <c:v>16.127883000000001</c:v>
                </c:pt>
                <c:pt idx="34">
                  <c:v>15.470001</c:v>
                </c:pt>
                <c:pt idx="35">
                  <c:v>14.665592999999999</c:v>
                </c:pt>
                <c:pt idx="36">
                  <c:v>13.924844</c:v>
                </c:pt>
                <c:pt idx="37">
                  <c:v>13.278386000000001</c:v>
                </c:pt>
                <c:pt idx="38">
                  <c:v>12.790317999999999</c:v>
                </c:pt>
                <c:pt idx="39">
                  <c:v>12.179627</c:v>
                </c:pt>
                <c:pt idx="40">
                  <c:v>11.534454</c:v>
                </c:pt>
                <c:pt idx="41">
                  <c:v>10.820310000000001</c:v>
                </c:pt>
                <c:pt idx="42">
                  <c:v>10.212052</c:v>
                </c:pt>
                <c:pt idx="43">
                  <c:v>9.6188929999999999</c:v>
                </c:pt>
                <c:pt idx="44">
                  <c:v>9.1296049999999997</c:v>
                </c:pt>
                <c:pt idx="45">
                  <c:v>8.6127590000000005</c:v>
                </c:pt>
                <c:pt idx="46">
                  <c:v>7.7894059999999996</c:v>
                </c:pt>
                <c:pt idx="47">
                  <c:v>7.0578489999999992</c:v>
                </c:pt>
                <c:pt idx="48">
                  <c:v>6.4990639999999997</c:v>
                </c:pt>
              </c:numCache>
            </c:numRef>
          </c:val>
          <c:smooth val="0"/>
          <c:extLst>
            <c:ext xmlns:c16="http://schemas.microsoft.com/office/drawing/2014/chart" uri="{C3380CC4-5D6E-409C-BE32-E72D297353CC}">
              <c16:uniqueId val="{0000000D-397B-48A3-A1A2-89E46998468B}"/>
            </c:ext>
          </c:extLst>
        </c:ser>
        <c:ser>
          <c:idx val="14"/>
          <c:order val="14"/>
          <c:tx>
            <c:strRef>
              <c:f>'Basins-HBL 1'!$DT$1:$DT$4</c:f>
              <c:strCache>
                <c:ptCount val="4"/>
                <c:pt idx="0">
                  <c:v>Haynesville Region</c:v>
                </c:pt>
                <c:pt idx="1">
                  <c:v>Crude Oil</c:v>
                </c:pt>
                <c:pt idx="2">
                  <c:v>Production Low Case (kbbl/d)</c:v>
                </c:pt>
                <c:pt idx="3">
                  <c:v>Condensate</c:v>
                </c:pt>
              </c:strCache>
            </c:strRef>
          </c:tx>
          <c:spPr>
            <a:ln w="28575" cap="rnd">
              <a:solidFill>
                <a:srgbClr val="7030A0"/>
              </a:solidFill>
              <a:prstDash val="dash"/>
              <a:round/>
            </a:ln>
            <a:effectLst/>
          </c:spPr>
          <c:marker>
            <c:symbol val="none"/>
          </c:marker>
          <c:cat>
            <c:numRef>
              <c:f>'Basins-HBL 1'!$DE$5:$DE$53</c:f>
              <c:numCache>
                <c:formatCode>General</c:formatCode>
                <c:ptCount val="49"/>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pt idx="20">
                  <c:v>2022</c:v>
                </c:pt>
                <c:pt idx="21">
                  <c:v>2023</c:v>
                </c:pt>
                <c:pt idx="22">
                  <c:v>2024</c:v>
                </c:pt>
                <c:pt idx="23">
                  <c:v>2025</c:v>
                </c:pt>
                <c:pt idx="24">
                  <c:v>2026</c:v>
                </c:pt>
                <c:pt idx="25">
                  <c:v>2027</c:v>
                </c:pt>
                <c:pt idx="26">
                  <c:v>2028</c:v>
                </c:pt>
                <c:pt idx="27">
                  <c:v>2029</c:v>
                </c:pt>
                <c:pt idx="28">
                  <c:v>2030</c:v>
                </c:pt>
                <c:pt idx="29">
                  <c:v>2031</c:v>
                </c:pt>
                <c:pt idx="30">
                  <c:v>2032</c:v>
                </c:pt>
                <c:pt idx="31">
                  <c:v>2033</c:v>
                </c:pt>
                <c:pt idx="32">
                  <c:v>2034</c:v>
                </c:pt>
                <c:pt idx="33">
                  <c:v>2035</c:v>
                </c:pt>
                <c:pt idx="34">
                  <c:v>2036</c:v>
                </c:pt>
                <c:pt idx="35">
                  <c:v>2037</c:v>
                </c:pt>
                <c:pt idx="36">
                  <c:v>2038</c:v>
                </c:pt>
                <c:pt idx="37">
                  <c:v>2039</c:v>
                </c:pt>
                <c:pt idx="38">
                  <c:v>2040</c:v>
                </c:pt>
                <c:pt idx="39">
                  <c:v>2041</c:v>
                </c:pt>
                <c:pt idx="40">
                  <c:v>2042</c:v>
                </c:pt>
                <c:pt idx="41">
                  <c:v>2043</c:v>
                </c:pt>
                <c:pt idx="42">
                  <c:v>2044</c:v>
                </c:pt>
                <c:pt idx="43">
                  <c:v>2045</c:v>
                </c:pt>
                <c:pt idx="44">
                  <c:v>2046</c:v>
                </c:pt>
                <c:pt idx="45">
                  <c:v>2047</c:v>
                </c:pt>
                <c:pt idx="46">
                  <c:v>2048</c:v>
                </c:pt>
                <c:pt idx="47">
                  <c:v>2049</c:v>
                </c:pt>
                <c:pt idx="48">
                  <c:v>2050</c:v>
                </c:pt>
              </c:numCache>
            </c:numRef>
          </c:cat>
          <c:val>
            <c:numRef>
              <c:f>'Basins-HBL 1'!$DT$5:$DT$53</c:f>
              <c:numCache>
                <c:formatCode>General</c:formatCode>
                <c:ptCount val="49"/>
                <c:pt idx="19" formatCode="#,##0">
                  <c:v>30.124251999999998</c:v>
                </c:pt>
                <c:pt idx="20" formatCode="#,##0">
                  <c:v>25.540019999999998</c:v>
                </c:pt>
                <c:pt idx="21" formatCode="#,##0">
                  <c:v>25.362964000000002</c:v>
                </c:pt>
                <c:pt idx="22" formatCode="#,##0">
                  <c:v>24.363490000000002</c:v>
                </c:pt>
                <c:pt idx="23" formatCode="#,##0">
                  <c:v>23.444159999999997</c:v>
                </c:pt>
                <c:pt idx="24" formatCode="#,##0">
                  <c:v>21.342728000000001</c:v>
                </c:pt>
                <c:pt idx="25" formatCode="#,##0">
                  <c:v>20.261053</c:v>
                </c:pt>
                <c:pt idx="26" formatCode="#,##0">
                  <c:v>19.352031</c:v>
                </c:pt>
                <c:pt idx="27" formatCode="#,##0">
                  <c:v>18.210032999999999</c:v>
                </c:pt>
                <c:pt idx="28" formatCode="#,##0">
                  <c:v>17.132497000000001</c:v>
                </c:pt>
                <c:pt idx="29" formatCode="#,##0">
                  <c:v>16.360617999999999</c:v>
                </c:pt>
                <c:pt idx="30" formatCode="#,##0">
                  <c:v>14.271961000000001</c:v>
                </c:pt>
                <c:pt idx="31" formatCode="#,##0">
                  <c:v>10.45688</c:v>
                </c:pt>
                <c:pt idx="32" formatCode="#,##0">
                  <c:v>7.7174319999999996</c:v>
                </c:pt>
                <c:pt idx="33" formatCode="#,##0">
                  <c:v>5.7186350000000008</c:v>
                </c:pt>
                <c:pt idx="34" formatCode="#,##0">
                  <c:v>4.3613900000000001</c:v>
                </c:pt>
                <c:pt idx="35" formatCode="#,##0">
                  <c:v>3.3436675999999999</c:v>
                </c:pt>
                <c:pt idx="36" formatCode="#,##0">
                  <c:v>2.6108193000000002</c:v>
                </c:pt>
                <c:pt idx="37" formatCode="#,##0">
                  <c:v>2.0860514999999999</c:v>
                </c:pt>
                <c:pt idx="38" formatCode="#,##0">
                  <c:v>1.6986342999999999</c:v>
                </c:pt>
                <c:pt idx="39" formatCode="#,##0">
                  <c:v>1.3955346999999998</c:v>
                </c:pt>
                <c:pt idx="40" formatCode="#,##0">
                  <c:v>1.1652529</c:v>
                </c:pt>
                <c:pt idx="41" formatCode="#,##0">
                  <c:v>0.98278290000000001</c:v>
                </c:pt>
                <c:pt idx="42" formatCode="#,##0">
                  <c:v>0.83773520000000001</c:v>
                </c:pt>
                <c:pt idx="43" formatCode="#,##0">
                  <c:v>0.71351810000000004</c:v>
                </c:pt>
                <c:pt idx="44" formatCode="#,##0">
                  <c:v>0.58079670000000005</c:v>
                </c:pt>
                <c:pt idx="45" formatCode="#,##0">
                  <c:v>0.51263497999999996</c:v>
                </c:pt>
                <c:pt idx="46" formatCode="#,##0">
                  <c:v>0.45432653000000001</c:v>
                </c:pt>
                <c:pt idx="47" formatCode="#,##0">
                  <c:v>0.39847294999999999</c:v>
                </c:pt>
                <c:pt idx="48" formatCode="#,##0">
                  <c:v>0.34894873999999998</c:v>
                </c:pt>
              </c:numCache>
            </c:numRef>
          </c:val>
          <c:smooth val="0"/>
          <c:extLst>
            <c:ext xmlns:c16="http://schemas.microsoft.com/office/drawing/2014/chart" uri="{C3380CC4-5D6E-409C-BE32-E72D297353CC}">
              <c16:uniqueId val="{0000000E-397B-48A3-A1A2-89E46998468B}"/>
            </c:ext>
          </c:extLst>
        </c:ser>
        <c:ser>
          <c:idx val="15"/>
          <c:order val="15"/>
          <c:tx>
            <c:strRef>
              <c:f>'Basins-HBL 1'!$DU$1:$DU$4</c:f>
              <c:strCache>
                <c:ptCount val="4"/>
                <c:pt idx="0">
                  <c:v>Niobrara Region</c:v>
                </c:pt>
                <c:pt idx="1">
                  <c:v>Crude Oil</c:v>
                </c:pt>
                <c:pt idx="2">
                  <c:v>Production High Case (kbbl/d)</c:v>
                </c:pt>
                <c:pt idx="3">
                  <c:v>Condensate</c:v>
                </c:pt>
              </c:strCache>
            </c:strRef>
          </c:tx>
          <c:spPr>
            <a:ln w="28575" cap="rnd">
              <a:solidFill>
                <a:schemeClr val="accent4"/>
              </a:solidFill>
              <a:prstDash val="dash"/>
              <a:round/>
            </a:ln>
            <a:effectLst/>
          </c:spPr>
          <c:marker>
            <c:symbol val="none"/>
          </c:marker>
          <c:cat>
            <c:numRef>
              <c:f>'Basins-HBL 1'!$DE$5:$DE$53</c:f>
              <c:numCache>
                <c:formatCode>General</c:formatCode>
                <c:ptCount val="49"/>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pt idx="20">
                  <c:v>2022</c:v>
                </c:pt>
                <c:pt idx="21">
                  <c:v>2023</c:v>
                </c:pt>
                <c:pt idx="22">
                  <c:v>2024</c:v>
                </c:pt>
                <c:pt idx="23">
                  <c:v>2025</c:v>
                </c:pt>
                <c:pt idx="24">
                  <c:v>2026</c:v>
                </c:pt>
                <c:pt idx="25">
                  <c:v>2027</c:v>
                </c:pt>
                <c:pt idx="26">
                  <c:v>2028</c:v>
                </c:pt>
                <c:pt idx="27">
                  <c:v>2029</c:v>
                </c:pt>
                <c:pt idx="28">
                  <c:v>2030</c:v>
                </c:pt>
                <c:pt idx="29">
                  <c:v>2031</c:v>
                </c:pt>
                <c:pt idx="30">
                  <c:v>2032</c:v>
                </c:pt>
                <c:pt idx="31">
                  <c:v>2033</c:v>
                </c:pt>
                <c:pt idx="32">
                  <c:v>2034</c:v>
                </c:pt>
                <c:pt idx="33">
                  <c:v>2035</c:v>
                </c:pt>
                <c:pt idx="34">
                  <c:v>2036</c:v>
                </c:pt>
                <c:pt idx="35">
                  <c:v>2037</c:v>
                </c:pt>
                <c:pt idx="36">
                  <c:v>2038</c:v>
                </c:pt>
                <c:pt idx="37">
                  <c:v>2039</c:v>
                </c:pt>
                <c:pt idx="38">
                  <c:v>2040</c:v>
                </c:pt>
                <c:pt idx="39">
                  <c:v>2041</c:v>
                </c:pt>
                <c:pt idx="40">
                  <c:v>2042</c:v>
                </c:pt>
                <c:pt idx="41">
                  <c:v>2043</c:v>
                </c:pt>
                <c:pt idx="42">
                  <c:v>2044</c:v>
                </c:pt>
                <c:pt idx="43">
                  <c:v>2045</c:v>
                </c:pt>
                <c:pt idx="44">
                  <c:v>2046</c:v>
                </c:pt>
                <c:pt idx="45">
                  <c:v>2047</c:v>
                </c:pt>
                <c:pt idx="46">
                  <c:v>2048</c:v>
                </c:pt>
                <c:pt idx="47">
                  <c:v>2049</c:v>
                </c:pt>
                <c:pt idx="48">
                  <c:v>2050</c:v>
                </c:pt>
              </c:numCache>
            </c:numRef>
          </c:cat>
          <c:val>
            <c:numRef>
              <c:f>'Basins-HBL 1'!$DU$5:$DU$53</c:f>
              <c:numCache>
                <c:formatCode>General</c:formatCode>
                <c:ptCount val="49"/>
                <c:pt idx="19" formatCode="#,##0">
                  <c:v>591.84244999999999</c:v>
                </c:pt>
                <c:pt idx="20" formatCode="#,##0">
                  <c:v>750.93870000000004</c:v>
                </c:pt>
                <c:pt idx="21" formatCode="#,##0">
                  <c:v>1140.5164500000001</c:v>
                </c:pt>
                <c:pt idx="22" formatCode="#,##0">
                  <c:v>1446.3134</c:v>
                </c:pt>
                <c:pt idx="23" formatCode="#,##0">
                  <c:v>1758.7505000000001</c:v>
                </c:pt>
                <c:pt idx="24" formatCode="#,##0">
                  <c:v>2033.8932</c:v>
                </c:pt>
                <c:pt idx="25" formatCode="#,##0">
                  <c:v>2130.8299000000002</c:v>
                </c:pt>
                <c:pt idx="26" formatCode="#,##0">
                  <c:v>2104.0664000000002</c:v>
                </c:pt>
                <c:pt idx="27" formatCode="#,##0">
                  <c:v>2093.9022999999997</c:v>
                </c:pt>
                <c:pt idx="28" formatCode="#,##0">
                  <c:v>2090.6080999999999</c:v>
                </c:pt>
                <c:pt idx="29" formatCode="#,##0">
                  <c:v>2050.4546</c:v>
                </c:pt>
                <c:pt idx="30" formatCode="#,##0">
                  <c:v>2011.2592999999999</c:v>
                </c:pt>
                <c:pt idx="31" formatCode="#,##0">
                  <c:v>1974.1195</c:v>
                </c:pt>
                <c:pt idx="32" formatCode="#,##0">
                  <c:v>1917.8110999999999</c:v>
                </c:pt>
                <c:pt idx="33" formatCode="#,##0">
                  <c:v>1851.7994999999999</c:v>
                </c:pt>
                <c:pt idx="34" formatCode="#,##0">
                  <c:v>1773.6275000000001</c:v>
                </c:pt>
                <c:pt idx="35" formatCode="#,##0">
                  <c:v>1678.201</c:v>
                </c:pt>
                <c:pt idx="36" formatCode="#,##0">
                  <c:v>1599.9667999999999</c:v>
                </c:pt>
                <c:pt idx="37" formatCode="#,##0">
                  <c:v>1511.8030999999999</c:v>
                </c:pt>
                <c:pt idx="38" formatCode="#,##0">
                  <c:v>1428.60394</c:v>
                </c:pt>
                <c:pt idx="39" formatCode="#,##0">
                  <c:v>1341.84457</c:v>
                </c:pt>
                <c:pt idx="40" formatCode="#,##0">
                  <c:v>1268.6445799999999</c:v>
                </c:pt>
                <c:pt idx="41" formatCode="#,##0">
                  <c:v>1164.6300200000001</c:v>
                </c:pt>
                <c:pt idx="42" formatCode="#,##0">
                  <c:v>1083.91479</c:v>
                </c:pt>
                <c:pt idx="43" formatCode="#,##0">
                  <c:v>997.70596999999998</c:v>
                </c:pt>
                <c:pt idx="44" formatCode="#,##0">
                  <c:v>938.34152000000006</c:v>
                </c:pt>
                <c:pt idx="45" formatCode="#,##0">
                  <c:v>885.38976000000002</c:v>
                </c:pt>
                <c:pt idx="46" formatCode="#,##0">
                  <c:v>820.26532000000009</c:v>
                </c:pt>
                <c:pt idx="47" formatCode="#,##0">
                  <c:v>754.91617999999994</c:v>
                </c:pt>
                <c:pt idx="48" formatCode="#,##0">
                  <c:v>700.52215999999999</c:v>
                </c:pt>
              </c:numCache>
            </c:numRef>
          </c:val>
          <c:smooth val="0"/>
          <c:extLst>
            <c:ext xmlns:c16="http://schemas.microsoft.com/office/drawing/2014/chart" uri="{C3380CC4-5D6E-409C-BE32-E72D297353CC}">
              <c16:uniqueId val="{0000000F-397B-48A3-A1A2-89E46998468B}"/>
            </c:ext>
          </c:extLst>
        </c:ser>
        <c:ser>
          <c:idx val="16"/>
          <c:order val="16"/>
          <c:tx>
            <c:strRef>
              <c:f>'Basins-HBL 1'!$DV$1:$DV$4</c:f>
              <c:strCache>
                <c:ptCount val="4"/>
                <c:pt idx="0">
                  <c:v>Niobrara Region</c:v>
                </c:pt>
                <c:pt idx="1">
                  <c:v>Crude Oil</c:v>
                </c:pt>
                <c:pt idx="2">
                  <c:v>Production (kbbl/d)</c:v>
                </c:pt>
                <c:pt idx="3">
                  <c:v>Condensate</c:v>
                </c:pt>
              </c:strCache>
            </c:strRef>
          </c:tx>
          <c:spPr>
            <a:ln w="28575" cap="rnd">
              <a:solidFill>
                <a:schemeClr val="accent4"/>
              </a:solidFill>
              <a:round/>
            </a:ln>
            <a:effectLst/>
          </c:spPr>
          <c:marker>
            <c:symbol val="none"/>
          </c:marker>
          <c:cat>
            <c:numRef>
              <c:f>'Basins-HBL 1'!$DE$5:$DE$53</c:f>
              <c:numCache>
                <c:formatCode>General</c:formatCode>
                <c:ptCount val="49"/>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pt idx="20">
                  <c:v>2022</c:v>
                </c:pt>
                <c:pt idx="21">
                  <c:v>2023</c:v>
                </c:pt>
                <c:pt idx="22">
                  <c:v>2024</c:v>
                </c:pt>
                <c:pt idx="23">
                  <c:v>2025</c:v>
                </c:pt>
                <c:pt idx="24">
                  <c:v>2026</c:v>
                </c:pt>
                <c:pt idx="25">
                  <c:v>2027</c:v>
                </c:pt>
                <c:pt idx="26">
                  <c:v>2028</c:v>
                </c:pt>
                <c:pt idx="27">
                  <c:v>2029</c:v>
                </c:pt>
                <c:pt idx="28">
                  <c:v>2030</c:v>
                </c:pt>
                <c:pt idx="29">
                  <c:v>2031</c:v>
                </c:pt>
                <c:pt idx="30">
                  <c:v>2032</c:v>
                </c:pt>
                <c:pt idx="31">
                  <c:v>2033</c:v>
                </c:pt>
                <c:pt idx="32">
                  <c:v>2034</c:v>
                </c:pt>
                <c:pt idx="33">
                  <c:v>2035</c:v>
                </c:pt>
                <c:pt idx="34">
                  <c:v>2036</c:v>
                </c:pt>
                <c:pt idx="35">
                  <c:v>2037</c:v>
                </c:pt>
                <c:pt idx="36">
                  <c:v>2038</c:v>
                </c:pt>
                <c:pt idx="37">
                  <c:v>2039</c:v>
                </c:pt>
                <c:pt idx="38">
                  <c:v>2040</c:v>
                </c:pt>
                <c:pt idx="39">
                  <c:v>2041</c:v>
                </c:pt>
                <c:pt idx="40">
                  <c:v>2042</c:v>
                </c:pt>
                <c:pt idx="41">
                  <c:v>2043</c:v>
                </c:pt>
                <c:pt idx="42">
                  <c:v>2044</c:v>
                </c:pt>
                <c:pt idx="43">
                  <c:v>2045</c:v>
                </c:pt>
                <c:pt idx="44">
                  <c:v>2046</c:v>
                </c:pt>
                <c:pt idx="45">
                  <c:v>2047</c:v>
                </c:pt>
                <c:pt idx="46">
                  <c:v>2048</c:v>
                </c:pt>
                <c:pt idx="47">
                  <c:v>2049</c:v>
                </c:pt>
                <c:pt idx="48">
                  <c:v>2050</c:v>
                </c:pt>
              </c:numCache>
            </c:numRef>
          </c:cat>
          <c:val>
            <c:numRef>
              <c:f>'Basins-HBL 1'!$DV$5:$DV$53</c:f>
              <c:numCache>
                <c:formatCode>#,##0</c:formatCode>
                <c:ptCount val="49"/>
                <c:pt idx="0">
                  <c:v>105.55231000000001</c:v>
                </c:pt>
                <c:pt idx="1">
                  <c:v>103.67603</c:v>
                </c:pt>
                <c:pt idx="2">
                  <c:v>103.43772000000001</c:v>
                </c:pt>
                <c:pt idx="3">
                  <c:v>102.37586</c:v>
                </c:pt>
                <c:pt idx="4">
                  <c:v>104.42789999999999</c:v>
                </c:pt>
                <c:pt idx="5">
                  <c:v>105.48188999999999</c:v>
                </c:pt>
                <c:pt idx="6">
                  <c:v>104.85680000000001</c:v>
                </c:pt>
                <c:pt idx="7">
                  <c:v>103.19163</c:v>
                </c:pt>
                <c:pt idx="8">
                  <c:v>112.98804</c:v>
                </c:pt>
                <c:pt idx="9">
                  <c:v>133.29494</c:v>
                </c:pt>
                <c:pt idx="10">
                  <c:v>170.76821000000001</c:v>
                </c:pt>
                <c:pt idx="11">
                  <c:v>243.75452999999999</c:v>
                </c:pt>
                <c:pt idx="12">
                  <c:v>364.96729000000005</c:v>
                </c:pt>
                <c:pt idx="13">
                  <c:v>465.82083999999998</c:v>
                </c:pt>
                <c:pt idx="14">
                  <c:v>416.29541</c:v>
                </c:pt>
                <c:pt idx="15">
                  <c:v>470.11840000000001</c:v>
                </c:pt>
                <c:pt idx="16">
                  <c:v>612.25284000000011</c:v>
                </c:pt>
                <c:pt idx="17">
                  <c:v>717.13602000000003</c:v>
                </c:pt>
                <c:pt idx="18">
                  <c:v>642.69481999999994</c:v>
                </c:pt>
                <c:pt idx="19">
                  <c:v>591.84254999999996</c:v>
                </c:pt>
                <c:pt idx="20">
                  <c:v>673.40362999999991</c:v>
                </c:pt>
                <c:pt idx="21">
                  <c:v>751.49978999999996</c:v>
                </c:pt>
                <c:pt idx="22">
                  <c:v>770.47761000000003</c:v>
                </c:pt>
                <c:pt idx="23">
                  <c:v>763.5792899999999</c:v>
                </c:pt>
                <c:pt idx="24">
                  <c:v>730.44128999999998</c:v>
                </c:pt>
                <c:pt idx="25">
                  <c:v>729.35742000000005</c:v>
                </c:pt>
                <c:pt idx="26">
                  <c:v>750.59655000000009</c:v>
                </c:pt>
                <c:pt idx="27">
                  <c:v>748.59069999999997</c:v>
                </c:pt>
                <c:pt idx="28">
                  <c:v>740.226</c:v>
                </c:pt>
                <c:pt idx="29">
                  <c:v>716.10771</c:v>
                </c:pt>
                <c:pt idx="30">
                  <c:v>713.04998999999998</c:v>
                </c:pt>
                <c:pt idx="31">
                  <c:v>711.15319999999997</c:v>
                </c:pt>
                <c:pt idx="32">
                  <c:v>704.89715999999999</c:v>
                </c:pt>
                <c:pt idx="33">
                  <c:v>694.70369000000005</c:v>
                </c:pt>
                <c:pt idx="34">
                  <c:v>688.11301000000003</c:v>
                </c:pt>
                <c:pt idx="35">
                  <c:v>672.67685000000006</c:v>
                </c:pt>
                <c:pt idx="36">
                  <c:v>659.55611999999996</c:v>
                </c:pt>
                <c:pt idx="37">
                  <c:v>645.20440999999994</c:v>
                </c:pt>
                <c:pt idx="38">
                  <c:v>629.86891000000003</c:v>
                </c:pt>
                <c:pt idx="39">
                  <c:v>597.20615999999995</c:v>
                </c:pt>
                <c:pt idx="40">
                  <c:v>555.13851999999997</c:v>
                </c:pt>
                <c:pt idx="41">
                  <c:v>526.66038000000003</c:v>
                </c:pt>
                <c:pt idx="42">
                  <c:v>501.26609000000002</c:v>
                </c:pt>
                <c:pt idx="43">
                  <c:v>474.98040000000003</c:v>
                </c:pt>
                <c:pt idx="44">
                  <c:v>458.90845999999999</c:v>
                </c:pt>
                <c:pt idx="45">
                  <c:v>441.34012000000001</c:v>
                </c:pt>
                <c:pt idx="46">
                  <c:v>415.05190999999996</c:v>
                </c:pt>
                <c:pt idx="47">
                  <c:v>386.53029000000004</c:v>
                </c:pt>
                <c:pt idx="48">
                  <c:v>363.36989000000005</c:v>
                </c:pt>
              </c:numCache>
            </c:numRef>
          </c:val>
          <c:smooth val="0"/>
          <c:extLst>
            <c:ext xmlns:c16="http://schemas.microsoft.com/office/drawing/2014/chart" uri="{C3380CC4-5D6E-409C-BE32-E72D297353CC}">
              <c16:uniqueId val="{00000010-397B-48A3-A1A2-89E46998468B}"/>
            </c:ext>
          </c:extLst>
        </c:ser>
        <c:ser>
          <c:idx val="17"/>
          <c:order val="17"/>
          <c:tx>
            <c:strRef>
              <c:f>'Basins-HBL 1'!$DW$1:$DW$4</c:f>
              <c:strCache>
                <c:ptCount val="4"/>
                <c:pt idx="0">
                  <c:v>Niobrara Region</c:v>
                </c:pt>
                <c:pt idx="1">
                  <c:v>Crude Oil</c:v>
                </c:pt>
                <c:pt idx="2">
                  <c:v>Production Low Case (kbbl/d)</c:v>
                </c:pt>
                <c:pt idx="3">
                  <c:v>Condensate</c:v>
                </c:pt>
              </c:strCache>
            </c:strRef>
          </c:tx>
          <c:spPr>
            <a:ln w="28575" cap="rnd">
              <a:solidFill>
                <a:schemeClr val="accent4"/>
              </a:solidFill>
              <a:prstDash val="dash"/>
              <a:round/>
            </a:ln>
            <a:effectLst/>
          </c:spPr>
          <c:marker>
            <c:symbol val="none"/>
          </c:marker>
          <c:cat>
            <c:numRef>
              <c:f>'Basins-HBL 1'!$DE$5:$DE$53</c:f>
              <c:numCache>
                <c:formatCode>General</c:formatCode>
                <c:ptCount val="49"/>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pt idx="20">
                  <c:v>2022</c:v>
                </c:pt>
                <c:pt idx="21">
                  <c:v>2023</c:v>
                </c:pt>
                <c:pt idx="22">
                  <c:v>2024</c:v>
                </c:pt>
                <c:pt idx="23">
                  <c:v>2025</c:v>
                </c:pt>
                <c:pt idx="24">
                  <c:v>2026</c:v>
                </c:pt>
                <c:pt idx="25">
                  <c:v>2027</c:v>
                </c:pt>
                <c:pt idx="26">
                  <c:v>2028</c:v>
                </c:pt>
                <c:pt idx="27">
                  <c:v>2029</c:v>
                </c:pt>
                <c:pt idx="28">
                  <c:v>2030</c:v>
                </c:pt>
                <c:pt idx="29">
                  <c:v>2031</c:v>
                </c:pt>
                <c:pt idx="30">
                  <c:v>2032</c:v>
                </c:pt>
                <c:pt idx="31">
                  <c:v>2033</c:v>
                </c:pt>
                <c:pt idx="32">
                  <c:v>2034</c:v>
                </c:pt>
                <c:pt idx="33">
                  <c:v>2035</c:v>
                </c:pt>
                <c:pt idx="34">
                  <c:v>2036</c:v>
                </c:pt>
                <c:pt idx="35">
                  <c:v>2037</c:v>
                </c:pt>
                <c:pt idx="36">
                  <c:v>2038</c:v>
                </c:pt>
                <c:pt idx="37">
                  <c:v>2039</c:v>
                </c:pt>
                <c:pt idx="38">
                  <c:v>2040</c:v>
                </c:pt>
                <c:pt idx="39">
                  <c:v>2041</c:v>
                </c:pt>
                <c:pt idx="40">
                  <c:v>2042</c:v>
                </c:pt>
                <c:pt idx="41">
                  <c:v>2043</c:v>
                </c:pt>
                <c:pt idx="42">
                  <c:v>2044</c:v>
                </c:pt>
                <c:pt idx="43">
                  <c:v>2045</c:v>
                </c:pt>
                <c:pt idx="44">
                  <c:v>2046</c:v>
                </c:pt>
                <c:pt idx="45">
                  <c:v>2047</c:v>
                </c:pt>
                <c:pt idx="46">
                  <c:v>2048</c:v>
                </c:pt>
                <c:pt idx="47">
                  <c:v>2049</c:v>
                </c:pt>
                <c:pt idx="48">
                  <c:v>2050</c:v>
                </c:pt>
              </c:numCache>
            </c:numRef>
          </c:cat>
          <c:val>
            <c:numRef>
              <c:f>'Basins-HBL 1'!$DW$5:$DW$53</c:f>
              <c:numCache>
                <c:formatCode>General</c:formatCode>
                <c:ptCount val="49"/>
                <c:pt idx="19" formatCode="#,##0">
                  <c:v>591.84244999999999</c:v>
                </c:pt>
                <c:pt idx="20" formatCode="#,##0">
                  <c:v>648.63586999999995</c:v>
                </c:pt>
                <c:pt idx="21" formatCode="#,##0">
                  <c:v>635.27611999999999</c:v>
                </c:pt>
                <c:pt idx="22" formatCode="#,##0">
                  <c:v>621.99280999999996</c:v>
                </c:pt>
                <c:pt idx="23" formatCode="#,##0">
                  <c:v>599.90991000000008</c:v>
                </c:pt>
                <c:pt idx="24" formatCode="#,##0">
                  <c:v>461.63117</c:v>
                </c:pt>
                <c:pt idx="25" formatCode="#,##0">
                  <c:v>378.28129999999999</c:v>
                </c:pt>
                <c:pt idx="26" formatCode="#,##0">
                  <c:v>335.72148999999996</c:v>
                </c:pt>
                <c:pt idx="27" formatCode="#,##0">
                  <c:v>306.77727000000004</c:v>
                </c:pt>
                <c:pt idx="28" formatCode="#,##0">
                  <c:v>286.94314000000003</c:v>
                </c:pt>
                <c:pt idx="29" formatCode="#,##0">
                  <c:v>273.53172999999998</c:v>
                </c:pt>
                <c:pt idx="30" formatCode="#,##0">
                  <c:v>264.62990000000002</c:v>
                </c:pt>
                <c:pt idx="31" formatCode="#,##0">
                  <c:v>256.75907999999998</c:v>
                </c:pt>
                <c:pt idx="32" formatCode="#,##0">
                  <c:v>252.33165</c:v>
                </c:pt>
                <c:pt idx="33" formatCode="#,##0">
                  <c:v>250.63603000000001</c:v>
                </c:pt>
                <c:pt idx="34" formatCode="#,##0">
                  <c:v>253.85842000000002</c:v>
                </c:pt>
                <c:pt idx="35" formatCode="#,##0">
                  <c:v>248.89718999999999</c:v>
                </c:pt>
                <c:pt idx="36" formatCode="#,##0">
                  <c:v>244.91833</c:v>
                </c:pt>
                <c:pt idx="37" formatCode="#,##0">
                  <c:v>241.62411</c:v>
                </c:pt>
                <c:pt idx="38" formatCode="#,##0">
                  <c:v>238.89623999999998</c:v>
                </c:pt>
                <c:pt idx="39" formatCode="#,##0">
                  <c:v>232.42266000000001</c:v>
                </c:pt>
                <c:pt idx="40" formatCode="#,##0">
                  <c:v>227.48659000000001</c:v>
                </c:pt>
                <c:pt idx="41" formatCode="#,##0">
                  <c:v>222.76642999999999</c:v>
                </c:pt>
                <c:pt idx="42" formatCode="#,##0">
                  <c:v>217.87989300000001</c:v>
                </c:pt>
                <c:pt idx="43" formatCode="#,##0">
                  <c:v>211.56366500000001</c:v>
                </c:pt>
                <c:pt idx="44" formatCode="#,##0">
                  <c:v>211.948689</c:v>
                </c:pt>
                <c:pt idx="45" formatCode="#,##0">
                  <c:v>208.51280499999999</c:v>
                </c:pt>
                <c:pt idx="46" formatCode="#,##0">
                  <c:v>194.70004</c:v>
                </c:pt>
                <c:pt idx="47" formatCode="#,##0">
                  <c:v>178.96723900000001</c:v>
                </c:pt>
                <c:pt idx="48" formatCode="#,##0">
                  <c:v>166.792136</c:v>
                </c:pt>
              </c:numCache>
            </c:numRef>
          </c:val>
          <c:smooth val="0"/>
          <c:extLst>
            <c:ext xmlns:c16="http://schemas.microsoft.com/office/drawing/2014/chart" uri="{C3380CC4-5D6E-409C-BE32-E72D297353CC}">
              <c16:uniqueId val="{00000011-397B-48A3-A1A2-89E46998468B}"/>
            </c:ext>
          </c:extLst>
        </c:ser>
        <c:ser>
          <c:idx val="18"/>
          <c:order val="18"/>
          <c:tx>
            <c:strRef>
              <c:f>'Basins-HBL 1'!$DX$1:$DX$4</c:f>
              <c:strCache>
                <c:ptCount val="4"/>
                <c:pt idx="0">
                  <c:v>Permian Region</c:v>
                </c:pt>
                <c:pt idx="1">
                  <c:v>Crude Oil</c:v>
                </c:pt>
                <c:pt idx="2">
                  <c:v>Production High Case (kbbl/d)</c:v>
                </c:pt>
                <c:pt idx="3">
                  <c:v>Condensate</c:v>
                </c:pt>
              </c:strCache>
            </c:strRef>
          </c:tx>
          <c:spPr>
            <a:ln w="28575" cap="rnd">
              <a:solidFill>
                <a:srgbClr val="002060"/>
              </a:solidFill>
              <a:prstDash val="dash"/>
              <a:round/>
            </a:ln>
            <a:effectLst/>
          </c:spPr>
          <c:marker>
            <c:symbol val="none"/>
          </c:marker>
          <c:cat>
            <c:numRef>
              <c:f>'Basins-HBL 1'!$DE$5:$DE$53</c:f>
              <c:numCache>
                <c:formatCode>General</c:formatCode>
                <c:ptCount val="49"/>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pt idx="20">
                  <c:v>2022</c:v>
                </c:pt>
                <c:pt idx="21">
                  <c:v>2023</c:v>
                </c:pt>
                <c:pt idx="22">
                  <c:v>2024</c:v>
                </c:pt>
                <c:pt idx="23">
                  <c:v>2025</c:v>
                </c:pt>
                <c:pt idx="24">
                  <c:v>2026</c:v>
                </c:pt>
                <c:pt idx="25">
                  <c:v>2027</c:v>
                </c:pt>
                <c:pt idx="26">
                  <c:v>2028</c:v>
                </c:pt>
                <c:pt idx="27">
                  <c:v>2029</c:v>
                </c:pt>
                <c:pt idx="28">
                  <c:v>2030</c:v>
                </c:pt>
                <c:pt idx="29">
                  <c:v>2031</c:v>
                </c:pt>
                <c:pt idx="30">
                  <c:v>2032</c:v>
                </c:pt>
                <c:pt idx="31">
                  <c:v>2033</c:v>
                </c:pt>
                <c:pt idx="32">
                  <c:v>2034</c:v>
                </c:pt>
                <c:pt idx="33">
                  <c:v>2035</c:v>
                </c:pt>
                <c:pt idx="34">
                  <c:v>2036</c:v>
                </c:pt>
                <c:pt idx="35">
                  <c:v>2037</c:v>
                </c:pt>
                <c:pt idx="36">
                  <c:v>2038</c:v>
                </c:pt>
                <c:pt idx="37">
                  <c:v>2039</c:v>
                </c:pt>
                <c:pt idx="38">
                  <c:v>2040</c:v>
                </c:pt>
                <c:pt idx="39">
                  <c:v>2041</c:v>
                </c:pt>
                <c:pt idx="40">
                  <c:v>2042</c:v>
                </c:pt>
                <c:pt idx="41">
                  <c:v>2043</c:v>
                </c:pt>
                <c:pt idx="42">
                  <c:v>2044</c:v>
                </c:pt>
                <c:pt idx="43">
                  <c:v>2045</c:v>
                </c:pt>
                <c:pt idx="44">
                  <c:v>2046</c:v>
                </c:pt>
                <c:pt idx="45">
                  <c:v>2047</c:v>
                </c:pt>
                <c:pt idx="46">
                  <c:v>2048</c:v>
                </c:pt>
                <c:pt idx="47">
                  <c:v>2049</c:v>
                </c:pt>
                <c:pt idx="48">
                  <c:v>2050</c:v>
                </c:pt>
              </c:numCache>
            </c:numRef>
          </c:cat>
          <c:val>
            <c:numRef>
              <c:f>'Basins-HBL 1'!$DX$5:$DX$53</c:f>
              <c:numCache>
                <c:formatCode>General</c:formatCode>
                <c:ptCount val="49"/>
                <c:pt idx="19" formatCode="#,##0">
                  <c:v>4751.9992000000002</c:v>
                </c:pt>
                <c:pt idx="20" formatCode="#,##0">
                  <c:v>6043.8642</c:v>
                </c:pt>
                <c:pt idx="21" formatCode="#,##0">
                  <c:v>9109.5676000000003</c:v>
                </c:pt>
                <c:pt idx="22" formatCode="#,##0">
                  <c:v>11218.6783</c:v>
                </c:pt>
                <c:pt idx="23" formatCode="#,##0">
                  <c:v>11836.0357</c:v>
                </c:pt>
                <c:pt idx="24" formatCode="#,##0">
                  <c:v>11859.130799999999</c:v>
                </c:pt>
                <c:pt idx="25" formatCode="#,##0">
                  <c:v>11887.764000000001</c:v>
                </c:pt>
                <c:pt idx="26" formatCode="#,##0">
                  <c:v>11870.559800000001</c:v>
                </c:pt>
                <c:pt idx="27" formatCode="#,##0">
                  <c:v>11651.169800000001</c:v>
                </c:pt>
                <c:pt idx="28" formatCode="#,##0">
                  <c:v>11092.683700000001</c:v>
                </c:pt>
                <c:pt idx="29" formatCode="#,##0">
                  <c:v>10349.2575</c:v>
                </c:pt>
                <c:pt idx="30" formatCode="#,##0">
                  <c:v>9592.7368000000006</c:v>
                </c:pt>
                <c:pt idx="31" formatCode="#,##0">
                  <c:v>8777.1725000000006</c:v>
                </c:pt>
                <c:pt idx="32" formatCode="#,##0">
                  <c:v>8066.8642</c:v>
                </c:pt>
                <c:pt idx="33" formatCode="#,##0">
                  <c:v>7434.0660000000007</c:v>
                </c:pt>
                <c:pt idx="34" formatCode="#,##0">
                  <c:v>6900.3519000000006</c:v>
                </c:pt>
                <c:pt idx="35" formatCode="#,##0">
                  <c:v>6356.1499000000003</c:v>
                </c:pt>
                <c:pt idx="36" formatCode="#,##0">
                  <c:v>5862.8011999999999</c:v>
                </c:pt>
                <c:pt idx="37" formatCode="#,##0">
                  <c:v>5435.0164000000004</c:v>
                </c:pt>
                <c:pt idx="38" formatCode="#,##0">
                  <c:v>5046.2577999999994</c:v>
                </c:pt>
                <c:pt idx="39" formatCode="#,##0">
                  <c:v>4630.5182999999997</c:v>
                </c:pt>
                <c:pt idx="40" formatCode="#,##0">
                  <c:v>4267.9706999999999</c:v>
                </c:pt>
                <c:pt idx="41" formatCode="#,##0">
                  <c:v>3942.7354</c:v>
                </c:pt>
                <c:pt idx="42" formatCode="#,##0">
                  <c:v>3639.1009000000004</c:v>
                </c:pt>
                <c:pt idx="43" formatCode="#,##0">
                  <c:v>3337.9146999999998</c:v>
                </c:pt>
                <c:pt idx="44" formatCode="#,##0">
                  <c:v>3069.5243999999998</c:v>
                </c:pt>
                <c:pt idx="45" formatCode="#,##0">
                  <c:v>2821.7565</c:v>
                </c:pt>
                <c:pt idx="46" formatCode="#,##0">
                  <c:v>2594.1827000000003</c:v>
                </c:pt>
                <c:pt idx="47" formatCode="#,##0">
                  <c:v>2375.7847000000002</c:v>
                </c:pt>
                <c:pt idx="48" formatCode="#,##0">
                  <c:v>2176.7838000000002</c:v>
                </c:pt>
              </c:numCache>
            </c:numRef>
          </c:val>
          <c:smooth val="0"/>
          <c:extLst>
            <c:ext xmlns:c16="http://schemas.microsoft.com/office/drawing/2014/chart" uri="{C3380CC4-5D6E-409C-BE32-E72D297353CC}">
              <c16:uniqueId val="{00000012-397B-48A3-A1A2-89E46998468B}"/>
            </c:ext>
          </c:extLst>
        </c:ser>
        <c:ser>
          <c:idx val="19"/>
          <c:order val="19"/>
          <c:tx>
            <c:strRef>
              <c:f>'Basins-HBL 1'!$DY$1:$DY$4</c:f>
              <c:strCache>
                <c:ptCount val="4"/>
                <c:pt idx="0">
                  <c:v>Permian Region</c:v>
                </c:pt>
                <c:pt idx="1">
                  <c:v>Crude Oil</c:v>
                </c:pt>
                <c:pt idx="2">
                  <c:v>Production (kbbl/d)</c:v>
                </c:pt>
                <c:pt idx="3">
                  <c:v>Condensate</c:v>
                </c:pt>
              </c:strCache>
            </c:strRef>
          </c:tx>
          <c:spPr>
            <a:ln w="28575" cap="rnd">
              <a:solidFill>
                <a:srgbClr val="002060"/>
              </a:solidFill>
              <a:round/>
            </a:ln>
            <a:effectLst/>
          </c:spPr>
          <c:marker>
            <c:symbol val="none"/>
          </c:marker>
          <c:cat>
            <c:numRef>
              <c:f>'Basins-HBL 1'!$DE$5:$DE$53</c:f>
              <c:numCache>
                <c:formatCode>General</c:formatCode>
                <c:ptCount val="49"/>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pt idx="20">
                  <c:v>2022</c:v>
                </c:pt>
                <c:pt idx="21">
                  <c:v>2023</c:v>
                </c:pt>
                <c:pt idx="22">
                  <c:v>2024</c:v>
                </c:pt>
                <c:pt idx="23">
                  <c:v>2025</c:v>
                </c:pt>
                <c:pt idx="24">
                  <c:v>2026</c:v>
                </c:pt>
                <c:pt idx="25">
                  <c:v>2027</c:v>
                </c:pt>
                <c:pt idx="26">
                  <c:v>2028</c:v>
                </c:pt>
                <c:pt idx="27">
                  <c:v>2029</c:v>
                </c:pt>
                <c:pt idx="28">
                  <c:v>2030</c:v>
                </c:pt>
                <c:pt idx="29">
                  <c:v>2031</c:v>
                </c:pt>
                <c:pt idx="30">
                  <c:v>2032</c:v>
                </c:pt>
                <c:pt idx="31">
                  <c:v>2033</c:v>
                </c:pt>
                <c:pt idx="32">
                  <c:v>2034</c:v>
                </c:pt>
                <c:pt idx="33">
                  <c:v>2035</c:v>
                </c:pt>
                <c:pt idx="34">
                  <c:v>2036</c:v>
                </c:pt>
                <c:pt idx="35">
                  <c:v>2037</c:v>
                </c:pt>
                <c:pt idx="36">
                  <c:v>2038</c:v>
                </c:pt>
                <c:pt idx="37">
                  <c:v>2039</c:v>
                </c:pt>
                <c:pt idx="38">
                  <c:v>2040</c:v>
                </c:pt>
                <c:pt idx="39">
                  <c:v>2041</c:v>
                </c:pt>
                <c:pt idx="40">
                  <c:v>2042</c:v>
                </c:pt>
                <c:pt idx="41">
                  <c:v>2043</c:v>
                </c:pt>
                <c:pt idx="42">
                  <c:v>2044</c:v>
                </c:pt>
                <c:pt idx="43">
                  <c:v>2045</c:v>
                </c:pt>
                <c:pt idx="44">
                  <c:v>2046</c:v>
                </c:pt>
                <c:pt idx="45">
                  <c:v>2047</c:v>
                </c:pt>
                <c:pt idx="46">
                  <c:v>2048</c:v>
                </c:pt>
                <c:pt idx="47">
                  <c:v>2049</c:v>
                </c:pt>
                <c:pt idx="48">
                  <c:v>2050</c:v>
                </c:pt>
              </c:numCache>
            </c:numRef>
          </c:cat>
          <c:val>
            <c:numRef>
              <c:f>'Basins-HBL 1'!$DY$5:$DY$53</c:f>
              <c:numCache>
                <c:formatCode>#,##0</c:formatCode>
                <c:ptCount val="49"/>
                <c:pt idx="0">
                  <c:v>898.44555000000003</c:v>
                </c:pt>
                <c:pt idx="1">
                  <c:v>881.90911000000006</c:v>
                </c:pt>
                <c:pt idx="2">
                  <c:v>863.16518999999994</c:v>
                </c:pt>
                <c:pt idx="3">
                  <c:v>861.82851999999991</c:v>
                </c:pt>
                <c:pt idx="4">
                  <c:v>869.72861</c:v>
                </c:pt>
                <c:pt idx="5">
                  <c:v>870.14732000000004</c:v>
                </c:pt>
                <c:pt idx="6">
                  <c:v>901.32813999999996</c:v>
                </c:pt>
                <c:pt idx="7">
                  <c:v>909.54686000000004</c:v>
                </c:pt>
                <c:pt idx="8">
                  <c:v>961.57584999999995</c:v>
                </c:pt>
                <c:pt idx="9">
                  <c:v>1013.6336699999999</c:v>
                </c:pt>
                <c:pt idx="10">
                  <c:v>1186.8518399999998</c:v>
                </c:pt>
                <c:pt idx="11">
                  <c:v>1369.7356399999999</c:v>
                </c:pt>
                <c:pt idx="12">
                  <c:v>1627.26539</c:v>
                </c:pt>
                <c:pt idx="13">
                  <c:v>1895.15399</c:v>
                </c:pt>
                <c:pt idx="14">
                  <c:v>2030.7226000000001</c:v>
                </c:pt>
                <c:pt idx="15">
                  <c:v>2481.4439000000002</c:v>
                </c:pt>
                <c:pt idx="16">
                  <c:v>3481.4047</c:v>
                </c:pt>
                <c:pt idx="17">
                  <c:v>4384.4519</c:v>
                </c:pt>
                <c:pt idx="18">
                  <c:v>4467.9503000000004</c:v>
                </c:pt>
                <c:pt idx="19">
                  <c:v>4752.0001000000002</c:v>
                </c:pt>
                <c:pt idx="20">
                  <c:v>5447.6265999999996</c:v>
                </c:pt>
                <c:pt idx="21">
                  <c:v>6148.0061999999998</c:v>
                </c:pt>
                <c:pt idx="22">
                  <c:v>6443.4378999999999</c:v>
                </c:pt>
                <c:pt idx="23">
                  <c:v>6502.3508000000002</c:v>
                </c:pt>
                <c:pt idx="24">
                  <c:v>6636.3827000000001</c:v>
                </c:pt>
                <c:pt idx="25">
                  <c:v>6876.2376999999997</c:v>
                </c:pt>
                <c:pt idx="26">
                  <c:v>6979.1337999999996</c:v>
                </c:pt>
                <c:pt idx="27">
                  <c:v>7008.1891999999998</c:v>
                </c:pt>
                <c:pt idx="28">
                  <c:v>6973.3818999999994</c:v>
                </c:pt>
                <c:pt idx="29">
                  <c:v>6825.3326999999999</c:v>
                </c:pt>
                <c:pt idx="30">
                  <c:v>6640.6284000000005</c:v>
                </c:pt>
                <c:pt idx="31">
                  <c:v>6413.4043000000001</c:v>
                </c:pt>
                <c:pt idx="32">
                  <c:v>6178.0411999999997</c:v>
                </c:pt>
                <c:pt idx="33">
                  <c:v>5887.4470000000001</c:v>
                </c:pt>
                <c:pt idx="34">
                  <c:v>5561.7925000000005</c:v>
                </c:pt>
                <c:pt idx="35">
                  <c:v>5223.4444000000003</c:v>
                </c:pt>
                <c:pt idx="36">
                  <c:v>4907.6778999999997</c:v>
                </c:pt>
                <c:pt idx="37">
                  <c:v>4599.9239000000007</c:v>
                </c:pt>
                <c:pt idx="38">
                  <c:v>4327.0048999999999</c:v>
                </c:pt>
                <c:pt idx="39">
                  <c:v>4045.3092999999999</c:v>
                </c:pt>
                <c:pt idx="40">
                  <c:v>3757.5124000000001</c:v>
                </c:pt>
                <c:pt idx="41">
                  <c:v>3468.058</c:v>
                </c:pt>
                <c:pt idx="42">
                  <c:v>3196.7541999999999</c:v>
                </c:pt>
                <c:pt idx="43">
                  <c:v>2929.9013999999997</c:v>
                </c:pt>
                <c:pt idx="44">
                  <c:v>2693.5867999999996</c:v>
                </c:pt>
                <c:pt idx="45">
                  <c:v>2474.7527</c:v>
                </c:pt>
                <c:pt idx="46">
                  <c:v>2267.4875000000002</c:v>
                </c:pt>
                <c:pt idx="47">
                  <c:v>2062.5457999999999</c:v>
                </c:pt>
                <c:pt idx="48">
                  <c:v>1886.0736000000002</c:v>
                </c:pt>
              </c:numCache>
            </c:numRef>
          </c:val>
          <c:smooth val="0"/>
          <c:extLst>
            <c:ext xmlns:c16="http://schemas.microsoft.com/office/drawing/2014/chart" uri="{C3380CC4-5D6E-409C-BE32-E72D297353CC}">
              <c16:uniqueId val="{00000013-397B-48A3-A1A2-89E46998468B}"/>
            </c:ext>
          </c:extLst>
        </c:ser>
        <c:ser>
          <c:idx val="20"/>
          <c:order val="20"/>
          <c:tx>
            <c:strRef>
              <c:f>'Basins-HBL 1'!$DZ$1:$DZ$4</c:f>
              <c:strCache>
                <c:ptCount val="4"/>
                <c:pt idx="0">
                  <c:v>Permian Region</c:v>
                </c:pt>
                <c:pt idx="1">
                  <c:v>Crude Oil</c:v>
                </c:pt>
                <c:pt idx="2">
                  <c:v>Production Low Case (kbbl/d)</c:v>
                </c:pt>
                <c:pt idx="3">
                  <c:v>Condensate</c:v>
                </c:pt>
              </c:strCache>
            </c:strRef>
          </c:tx>
          <c:spPr>
            <a:ln w="28575" cap="rnd">
              <a:solidFill>
                <a:srgbClr val="002060"/>
              </a:solidFill>
              <a:prstDash val="dash"/>
              <a:round/>
            </a:ln>
            <a:effectLst/>
          </c:spPr>
          <c:marker>
            <c:symbol val="none"/>
          </c:marker>
          <c:cat>
            <c:numRef>
              <c:f>'Basins-HBL 1'!$DE$5:$DE$53</c:f>
              <c:numCache>
                <c:formatCode>General</c:formatCode>
                <c:ptCount val="49"/>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pt idx="20">
                  <c:v>2022</c:v>
                </c:pt>
                <c:pt idx="21">
                  <c:v>2023</c:v>
                </c:pt>
                <c:pt idx="22">
                  <c:v>2024</c:v>
                </c:pt>
                <c:pt idx="23">
                  <c:v>2025</c:v>
                </c:pt>
                <c:pt idx="24">
                  <c:v>2026</c:v>
                </c:pt>
                <c:pt idx="25">
                  <c:v>2027</c:v>
                </c:pt>
                <c:pt idx="26">
                  <c:v>2028</c:v>
                </c:pt>
                <c:pt idx="27">
                  <c:v>2029</c:v>
                </c:pt>
                <c:pt idx="28">
                  <c:v>2030</c:v>
                </c:pt>
                <c:pt idx="29">
                  <c:v>2031</c:v>
                </c:pt>
                <c:pt idx="30">
                  <c:v>2032</c:v>
                </c:pt>
                <c:pt idx="31">
                  <c:v>2033</c:v>
                </c:pt>
                <c:pt idx="32">
                  <c:v>2034</c:v>
                </c:pt>
                <c:pt idx="33">
                  <c:v>2035</c:v>
                </c:pt>
                <c:pt idx="34">
                  <c:v>2036</c:v>
                </c:pt>
                <c:pt idx="35">
                  <c:v>2037</c:v>
                </c:pt>
                <c:pt idx="36">
                  <c:v>2038</c:v>
                </c:pt>
                <c:pt idx="37">
                  <c:v>2039</c:v>
                </c:pt>
                <c:pt idx="38">
                  <c:v>2040</c:v>
                </c:pt>
                <c:pt idx="39">
                  <c:v>2041</c:v>
                </c:pt>
                <c:pt idx="40">
                  <c:v>2042</c:v>
                </c:pt>
                <c:pt idx="41">
                  <c:v>2043</c:v>
                </c:pt>
                <c:pt idx="42">
                  <c:v>2044</c:v>
                </c:pt>
                <c:pt idx="43">
                  <c:v>2045</c:v>
                </c:pt>
                <c:pt idx="44">
                  <c:v>2046</c:v>
                </c:pt>
                <c:pt idx="45">
                  <c:v>2047</c:v>
                </c:pt>
                <c:pt idx="46">
                  <c:v>2048</c:v>
                </c:pt>
                <c:pt idx="47">
                  <c:v>2049</c:v>
                </c:pt>
                <c:pt idx="48">
                  <c:v>2050</c:v>
                </c:pt>
              </c:numCache>
            </c:numRef>
          </c:cat>
          <c:val>
            <c:numRef>
              <c:f>'Basins-HBL 1'!$DZ$5:$DZ$53</c:f>
              <c:numCache>
                <c:formatCode>General</c:formatCode>
                <c:ptCount val="49"/>
                <c:pt idx="19" formatCode="#,##0">
                  <c:v>4751.9992000000002</c:v>
                </c:pt>
                <c:pt idx="20" formatCode="#,##0">
                  <c:v>5196.1814999999997</c:v>
                </c:pt>
                <c:pt idx="21" formatCode="#,##0">
                  <c:v>5108.0041999999994</c:v>
                </c:pt>
                <c:pt idx="22" formatCode="#,##0">
                  <c:v>5228.7869000000001</c:v>
                </c:pt>
                <c:pt idx="23" formatCode="#,##0">
                  <c:v>5236.7561999999998</c:v>
                </c:pt>
                <c:pt idx="24" formatCode="#,##0">
                  <c:v>4775.3296</c:v>
                </c:pt>
                <c:pt idx="25" formatCode="#,##0">
                  <c:v>4464.6549999999997</c:v>
                </c:pt>
                <c:pt idx="26" formatCode="#,##0">
                  <c:v>4280.5603000000001</c:v>
                </c:pt>
                <c:pt idx="27" formatCode="#,##0">
                  <c:v>4206.9686999999994</c:v>
                </c:pt>
                <c:pt idx="28" formatCode="#,##0">
                  <c:v>4118.1538</c:v>
                </c:pt>
                <c:pt idx="29" formatCode="#,##0">
                  <c:v>3968.2861000000003</c:v>
                </c:pt>
                <c:pt idx="30" formatCode="#,##0">
                  <c:v>3808.3797999999997</c:v>
                </c:pt>
                <c:pt idx="31" formatCode="#,##0">
                  <c:v>3621.6206000000002</c:v>
                </c:pt>
                <c:pt idx="32" formatCode="#,##0">
                  <c:v>3457.8210000000004</c:v>
                </c:pt>
                <c:pt idx="33" formatCode="#,##0">
                  <c:v>3275.3062</c:v>
                </c:pt>
                <c:pt idx="34" formatCode="#,##0">
                  <c:v>3072.4913999999999</c:v>
                </c:pt>
                <c:pt idx="35" formatCode="#,##0">
                  <c:v>2874.3026</c:v>
                </c:pt>
                <c:pt idx="36" formatCode="#,##0">
                  <c:v>2684.5275999999999</c:v>
                </c:pt>
                <c:pt idx="37" formatCode="#,##0">
                  <c:v>2524.7472000000002</c:v>
                </c:pt>
                <c:pt idx="38" formatCode="#,##0">
                  <c:v>2397.3471999999997</c:v>
                </c:pt>
                <c:pt idx="39" formatCode="#,##0">
                  <c:v>2235.9182000000001</c:v>
                </c:pt>
                <c:pt idx="40" formatCode="#,##0">
                  <c:v>2089.9971999999998</c:v>
                </c:pt>
                <c:pt idx="41" formatCode="#,##0">
                  <c:v>1943.8736000000001</c:v>
                </c:pt>
                <c:pt idx="42" formatCode="#,##0">
                  <c:v>1801.4613999999999</c:v>
                </c:pt>
                <c:pt idx="43" formatCode="#,##0">
                  <c:v>1669.3012999999999</c:v>
                </c:pt>
                <c:pt idx="44" formatCode="#,##0">
                  <c:v>1545.6747</c:v>
                </c:pt>
                <c:pt idx="45" formatCode="#,##0">
                  <c:v>1424.3165999999999</c:v>
                </c:pt>
                <c:pt idx="46" formatCode="#,##0">
                  <c:v>1314.9557</c:v>
                </c:pt>
                <c:pt idx="47" formatCode="#,##0">
                  <c:v>1210.1816800000001</c:v>
                </c:pt>
                <c:pt idx="48" formatCode="#,##0">
                  <c:v>1116.7788600000001</c:v>
                </c:pt>
              </c:numCache>
            </c:numRef>
          </c:val>
          <c:smooth val="0"/>
          <c:extLst>
            <c:ext xmlns:c16="http://schemas.microsoft.com/office/drawing/2014/chart" uri="{C3380CC4-5D6E-409C-BE32-E72D297353CC}">
              <c16:uniqueId val="{00000014-397B-48A3-A1A2-89E46998468B}"/>
            </c:ext>
          </c:extLst>
        </c:ser>
        <c:dLbls>
          <c:showLegendKey val="0"/>
          <c:showVal val="0"/>
          <c:showCatName val="0"/>
          <c:showSerName val="0"/>
          <c:showPercent val="0"/>
          <c:showBubbleSize val="0"/>
        </c:dLbls>
        <c:smooth val="0"/>
        <c:axId val="141827535"/>
        <c:axId val="141838351"/>
      </c:lineChart>
      <c:catAx>
        <c:axId val="1418275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1838351"/>
        <c:crosses val="autoZero"/>
        <c:auto val="1"/>
        <c:lblAlgn val="ctr"/>
        <c:lblOffset val="100"/>
        <c:noMultiLvlLbl val="0"/>
      </c:catAx>
      <c:valAx>
        <c:axId val="141838351"/>
        <c:scaling>
          <c:orientation val="minMax"/>
          <c:max val="120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18275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52DC476-1ACF-4635-98D2-1FD19A32DE4D}"/>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D4F29C58-4D2E-4031-A2B6-4857DF10F0F9}"/>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CB34C966-0AB5-4945-8570-9E30929FD4AA}" type="datetimeFigureOut">
              <a:rPr lang="en-US" smtClean="0"/>
              <a:t>9/16/2022</a:t>
            </a:fld>
            <a:endParaRPr lang="en-US"/>
          </a:p>
        </p:txBody>
      </p:sp>
      <p:sp>
        <p:nvSpPr>
          <p:cNvPr id="4" name="Footer Placeholder 3">
            <a:extLst>
              <a:ext uri="{FF2B5EF4-FFF2-40B4-BE49-F238E27FC236}">
                <a16:creationId xmlns:a16="http://schemas.microsoft.com/office/drawing/2014/main" id="{B5657B52-5B87-416F-97D7-9A54A34D71AA}"/>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11A6A5F-FD38-4B5A-8CDD-139049828079}"/>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1B988710-604B-4D1F-8E3E-0BE3C136C4C0}" type="slidenum">
              <a:rPr lang="en-US" smtClean="0"/>
              <a:t>‹#›</a:t>
            </a:fld>
            <a:endParaRPr lang="en-US"/>
          </a:p>
        </p:txBody>
      </p:sp>
    </p:spTree>
    <p:extLst>
      <p:ext uri="{BB962C8B-B14F-4D97-AF65-F5344CB8AC3E}">
        <p14:creationId xmlns:p14="http://schemas.microsoft.com/office/powerpoint/2010/main" val="12365304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5B8904E-0C51-40C0-8143-3A3FD5ADB71B}" type="datetimeFigureOut">
              <a:rPr lang="en-US" smtClean="0"/>
              <a:t>9/16/2022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03E2BCE-E04E-45A0-ADA4-154B14531DAA}" type="slidenum">
              <a:rPr lang="en-US" smtClean="0"/>
              <a:t>‹#›</a:t>
            </a:fld>
            <a:endParaRPr lang="en-US"/>
          </a:p>
        </p:txBody>
      </p:sp>
    </p:spTree>
    <p:extLst>
      <p:ext uri="{BB962C8B-B14F-4D97-AF65-F5344CB8AC3E}">
        <p14:creationId xmlns:p14="http://schemas.microsoft.com/office/powerpoint/2010/main" val="35926183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 recently released our new economic impact report in partnership with Ray Perryman and The Perryman Group</a:t>
            </a:r>
          </a:p>
          <a:p>
            <a:pPr marL="171450" indent="-171450">
              <a:buFont typeface="Arial" panose="020B0604020202020204" pitchFamily="34" charset="0"/>
              <a:buChar char="•"/>
            </a:pPr>
            <a:r>
              <a:rPr lang="en-US" dirty="0"/>
              <a:t>Some of the key finding are shown here – I encourage you to go to our website to view the full report: </a:t>
            </a:r>
            <a:r>
              <a:rPr lang="en-US" dirty="0" err="1"/>
              <a:t>www.permianpartnership.org</a:t>
            </a:r>
            <a:endParaRPr lang="en-US" dirty="0"/>
          </a:p>
          <a:p>
            <a:endParaRPr lang="en-US" dirty="0"/>
          </a:p>
        </p:txBody>
      </p:sp>
      <p:sp>
        <p:nvSpPr>
          <p:cNvPr id="4" name="Slide Number Placeholder 3"/>
          <p:cNvSpPr>
            <a:spLocks noGrp="1"/>
          </p:cNvSpPr>
          <p:nvPr>
            <p:ph type="sldNum" sz="quarter" idx="5"/>
          </p:nvPr>
        </p:nvSpPr>
        <p:spPr/>
        <p:txBody>
          <a:bodyPr/>
          <a:lstStyle/>
          <a:p>
            <a:fld id="{D03E2BCE-E04E-45A0-ADA4-154B14531DAA}" type="slidenum">
              <a:rPr lang="en-US" smtClean="0"/>
              <a:t>4</a:t>
            </a:fld>
            <a:endParaRPr lang="en-US"/>
          </a:p>
        </p:txBody>
      </p:sp>
    </p:spTree>
    <p:extLst>
      <p:ext uri="{BB962C8B-B14F-4D97-AF65-F5344CB8AC3E}">
        <p14:creationId xmlns:p14="http://schemas.microsoft.com/office/powerpoint/2010/main" val="455622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3E2BCE-E04E-45A0-ADA4-154B14531DAA}" type="slidenum">
              <a:rPr lang="en-US" smtClean="0"/>
              <a:t>5</a:t>
            </a:fld>
            <a:endParaRPr lang="en-US"/>
          </a:p>
        </p:txBody>
      </p:sp>
    </p:spTree>
    <p:extLst>
      <p:ext uri="{BB962C8B-B14F-4D97-AF65-F5344CB8AC3E}">
        <p14:creationId xmlns:p14="http://schemas.microsoft.com/office/powerpoint/2010/main" val="3341527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State Highway Fund – estimated to be $3.58B next year</a:t>
            </a:r>
          </a:p>
        </p:txBody>
      </p:sp>
      <p:sp>
        <p:nvSpPr>
          <p:cNvPr id="4" name="Slide Number Placeholder 3"/>
          <p:cNvSpPr>
            <a:spLocks noGrp="1"/>
          </p:cNvSpPr>
          <p:nvPr>
            <p:ph type="sldNum" sz="quarter" idx="5"/>
          </p:nvPr>
        </p:nvSpPr>
        <p:spPr/>
        <p:txBody>
          <a:bodyPr/>
          <a:lstStyle/>
          <a:p>
            <a:fld id="{D03E2BCE-E04E-45A0-ADA4-154B14531DAA}" type="slidenum">
              <a:rPr lang="en-US" smtClean="0"/>
              <a:t>6</a:t>
            </a:fld>
            <a:endParaRPr lang="en-US"/>
          </a:p>
        </p:txBody>
      </p:sp>
    </p:spTree>
    <p:extLst>
      <p:ext uri="{BB962C8B-B14F-4D97-AF65-F5344CB8AC3E}">
        <p14:creationId xmlns:p14="http://schemas.microsoft.com/office/powerpoint/2010/main" val="1303617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If it was its own country, the Permian would be the fourth largest producer in the world.</a:t>
            </a:r>
          </a:p>
        </p:txBody>
      </p:sp>
      <p:sp>
        <p:nvSpPr>
          <p:cNvPr id="4" name="Slide Number Placeholder 3"/>
          <p:cNvSpPr>
            <a:spLocks noGrp="1"/>
          </p:cNvSpPr>
          <p:nvPr>
            <p:ph type="sldNum" sz="quarter" idx="5"/>
          </p:nvPr>
        </p:nvSpPr>
        <p:spPr/>
        <p:txBody>
          <a:bodyPr/>
          <a:lstStyle/>
          <a:p>
            <a:fld id="{D03E2BCE-E04E-45A0-ADA4-154B14531DAA}" type="slidenum">
              <a:rPr lang="en-US" smtClean="0"/>
              <a:t>7</a:t>
            </a:fld>
            <a:endParaRPr lang="en-US"/>
          </a:p>
        </p:txBody>
      </p:sp>
    </p:spTree>
    <p:extLst>
      <p:ext uri="{BB962C8B-B14F-4D97-AF65-F5344CB8AC3E}">
        <p14:creationId xmlns:p14="http://schemas.microsoft.com/office/powerpoint/2010/main" val="40424159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solidFill>
                  <a:srgbClr val="002060"/>
                </a:solidFill>
              </a:rPr>
              <a:t>The Permian Basin’s contribution to U.S. clean energy and renewable energy capacity is significant and growing.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solidFill>
                  <a:srgbClr val="002060"/>
                </a:solidFill>
              </a:rPr>
              <a:t>Texas’ full energy mix is represented in the Permian, making investment in our infrastructure that much more critical for statewide energy resiliency.</a:t>
            </a:r>
          </a:p>
        </p:txBody>
      </p:sp>
      <p:sp>
        <p:nvSpPr>
          <p:cNvPr id="4" name="Slide Number Placeholder 3"/>
          <p:cNvSpPr>
            <a:spLocks noGrp="1"/>
          </p:cNvSpPr>
          <p:nvPr>
            <p:ph type="sldNum" sz="quarter" idx="5"/>
          </p:nvPr>
        </p:nvSpPr>
        <p:spPr/>
        <p:txBody>
          <a:bodyPr/>
          <a:lstStyle/>
          <a:p>
            <a:fld id="{D03E2BCE-E04E-45A0-ADA4-154B14531DAA}" type="slidenum">
              <a:rPr lang="en-US" smtClean="0"/>
              <a:t>9</a:t>
            </a:fld>
            <a:endParaRPr lang="en-US"/>
          </a:p>
        </p:txBody>
      </p:sp>
    </p:spTree>
    <p:extLst>
      <p:ext uri="{BB962C8B-B14F-4D97-AF65-F5344CB8AC3E}">
        <p14:creationId xmlns:p14="http://schemas.microsoft.com/office/powerpoint/2010/main" val="8736070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each horizontal well, 4-7K truck trips are needed over 45 to 75 days. </a:t>
            </a:r>
          </a:p>
          <a:p>
            <a:pPr marL="171450" indent="-171450">
              <a:buFont typeface="Arial" panose="020B0604020202020204" pitchFamily="34" charset="0"/>
              <a:buChar char="•"/>
            </a:pPr>
            <a:r>
              <a:rPr lang="en-US" dirty="0"/>
              <a:t>The Permian peaked at 568 rigs in fall 2014 which meant more than 3.8M truck trips. </a:t>
            </a:r>
          </a:p>
          <a:p>
            <a:pPr marL="171450" indent="-171450">
              <a:buFont typeface="Arial" panose="020B0604020202020204" pitchFamily="34" charset="0"/>
              <a:buChar char="•"/>
            </a:pPr>
            <a:r>
              <a:rPr lang="en-US" dirty="0"/>
              <a:t>Rig counts are back on the rise and infrastructure improvements are necessary to support growth.</a:t>
            </a:r>
          </a:p>
        </p:txBody>
      </p:sp>
      <p:sp>
        <p:nvSpPr>
          <p:cNvPr id="4" name="Slide Number Placeholder 3"/>
          <p:cNvSpPr>
            <a:spLocks noGrp="1"/>
          </p:cNvSpPr>
          <p:nvPr>
            <p:ph type="sldNum" sz="quarter" idx="5"/>
          </p:nvPr>
        </p:nvSpPr>
        <p:spPr/>
        <p:txBody>
          <a:bodyPr/>
          <a:lstStyle/>
          <a:p>
            <a:fld id="{D03E2BCE-E04E-45A0-ADA4-154B14531DAA}" type="slidenum">
              <a:rPr lang="en-US" smtClean="0"/>
              <a:t>10</a:t>
            </a:fld>
            <a:endParaRPr lang="en-US"/>
          </a:p>
        </p:txBody>
      </p:sp>
    </p:spTree>
    <p:extLst>
      <p:ext uri="{BB962C8B-B14F-4D97-AF65-F5344CB8AC3E}">
        <p14:creationId xmlns:p14="http://schemas.microsoft.com/office/powerpoint/2010/main" val="24321414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 are proud to partner with TxDOT leadership on the Permian Promise program.</a:t>
            </a:r>
          </a:p>
          <a:p>
            <a:pPr marL="171450" indent="-171450">
              <a:buFont typeface="Arial" panose="020B0604020202020204" pitchFamily="34" charset="0"/>
              <a:buChar char="•"/>
            </a:pPr>
            <a:r>
              <a:rPr lang="en-US" dirty="0"/>
              <a:t>Grateful that TxDOT is looking forward to the next round of Permian Basin priority projects and is working with Permian stakeholders to future proof our region</a:t>
            </a:r>
          </a:p>
        </p:txBody>
      </p:sp>
      <p:sp>
        <p:nvSpPr>
          <p:cNvPr id="4" name="Slide Number Placeholder 3"/>
          <p:cNvSpPr>
            <a:spLocks noGrp="1"/>
          </p:cNvSpPr>
          <p:nvPr>
            <p:ph type="sldNum" sz="quarter" idx="5"/>
          </p:nvPr>
        </p:nvSpPr>
        <p:spPr/>
        <p:txBody>
          <a:bodyPr/>
          <a:lstStyle/>
          <a:p>
            <a:fld id="{D03E2BCE-E04E-45A0-ADA4-154B14531DAA}" type="slidenum">
              <a:rPr lang="en-US" smtClean="0"/>
              <a:t>11</a:t>
            </a:fld>
            <a:endParaRPr lang="en-US"/>
          </a:p>
        </p:txBody>
      </p:sp>
    </p:spTree>
    <p:extLst>
      <p:ext uri="{BB962C8B-B14F-4D97-AF65-F5344CB8AC3E}">
        <p14:creationId xmlns:p14="http://schemas.microsoft.com/office/powerpoint/2010/main" val="16837471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6A2A2F4-A8C9-4850-B80D-C2BFD5D3A4BB}"/>
              </a:ext>
            </a:extLst>
          </p:cNvPr>
          <p:cNvSpPr>
            <a:spLocks noGrp="1"/>
          </p:cNvSpPr>
          <p:nvPr>
            <p:ph type="dt" sz="half" idx="10"/>
          </p:nvPr>
        </p:nvSpPr>
        <p:spPr/>
        <p:txBody>
          <a:bodyPr/>
          <a:lstStyle/>
          <a:p>
            <a:fld id="{B27CB8B0-065E-4C2F-8FA6-F681AF01597E}" type="datetime1">
              <a:rPr lang="en-US" smtClean="0"/>
              <a:t>9/16/2022</a:t>
            </a:fld>
            <a:endParaRPr lang="en-US"/>
          </a:p>
        </p:txBody>
      </p:sp>
      <p:sp>
        <p:nvSpPr>
          <p:cNvPr id="5" name="Footer Placeholder 4">
            <a:extLst>
              <a:ext uri="{FF2B5EF4-FFF2-40B4-BE49-F238E27FC236}">
                <a16:creationId xmlns:a16="http://schemas.microsoft.com/office/drawing/2014/main" id="{56A1DFAE-EA22-4F34-A371-52611E25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5CC1E0-69B8-4C35-AC5F-2D3964760AB5}"/>
              </a:ext>
            </a:extLst>
          </p:cNvPr>
          <p:cNvSpPr>
            <a:spLocks noGrp="1"/>
          </p:cNvSpPr>
          <p:nvPr>
            <p:ph type="sldNum" sz="quarter" idx="12"/>
          </p:nvPr>
        </p:nvSpPr>
        <p:spPr/>
        <p:txBody>
          <a:bodyPr/>
          <a:lstStyle/>
          <a:p>
            <a:fld id="{C5FEC54F-D072-410A-9418-8F499CB2B447}" type="slidenum">
              <a:rPr lang="en-US" smtClean="0"/>
              <a:t>‹#›</a:t>
            </a:fld>
            <a:endParaRPr lang="en-US"/>
          </a:p>
        </p:txBody>
      </p:sp>
      <p:pic>
        <p:nvPicPr>
          <p:cNvPr id="15" name="Picture 14" descr="A view of a sunset&#10;&#10;Description automatically generated">
            <a:extLst>
              <a:ext uri="{FF2B5EF4-FFF2-40B4-BE49-F238E27FC236}">
                <a16:creationId xmlns:a16="http://schemas.microsoft.com/office/drawing/2014/main" id="{B5AD69F4-B547-4DD7-B14E-8D394F3C001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
          <a:stretch/>
        </p:blipFill>
        <p:spPr>
          <a:xfrm>
            <a:off x="-3810" y="1325880"/>
            <a:ext cx="12192000" cy="4713922"/>
          </a:xfrm>
          <a:prstGeom prst="rect">
            <a:avLst/>
          </a:prstGeom>
        </p:spPr>
      </p:pic>
      <p:sp>
        <p:nvSpPr>
          <p:cNvPr id="16" name="Rectangle 15">
            <a:extLst>
              <a:ext uri="{FF2B5EF4-FFF2-40B4-BE49-F238E27FC236}">
                <a16:creationId xmlns:a16="http://schemas.microsoft.com/office/drawing/2014/main" id="{D2049288-CB15-435D-9A7F-5F523E3BB888}"/>
              </a:ext>
            </a:extLst>
          </p:cNvPr>
          <p:cNvSpPr/>
          <p:nvPr userDrawn="1"/>
        </p:nvSpPr>
        <p:spPr>
          <a:xfrm>
            <a:off x="1829502" y="2591100"/>
            <a:ext cx="8532996" cy="1325563"/>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5E211882-8794-49B4-A0B3-ACA19B4CD712}"/>
              </a:ext>
            </a:extLst>
          </p:cNvPr>
          <p:cNvSpPr>
            <a:spLocks noGrp="1"/>
          </p:cNvSpPr>
          <p:nvPr>
            <p:ph type="title" hasCustomPrompt="1"/>
          </p:nvPr>
        </p:nvSpPr>
        <p:spPr>
          <a:xfrm>
            <a:off x="2065020" y="2627612"/>
            <a:ext cx="8061960" cy="1325563"/>
          </a:xfrm>
        </p:spPr>
        <p:txBody>
          <a:bodyPr/>
          <a:lstStyle>
            <a:lvl1pPr>
              <a:defRPr sz="3600" b="1">
                <a:solidFill>
                  <a:schemeClr val="bg1"/>
                </a:solidFill>
              </a:defRPr>
            </a:lvl1pPr>
          </a:lstStyle>
          <a:p>
            <a:r>
              <a:rPr lang="en-US"/>
              <a:t>CLICK TO EDIT MASTER TITLE STYLE</a:t>
            </a:r>
          </a:p>
        </p:txBody>
      </p:sp>
      <p:pic>
        <p:nvPicPr>
          <p:cNvPr id="19" name="Picture 18" descr="A close up of a sign&#10;&#10;Description automatically generated">
            <a:extLst>
              <a:ext uri="{FF2B5EF4-FFF2-40B4-BE49-F238E27FC236}">
                <a16:creationId xmlns:a16="http://schemas.microsoft.com/office/drawing/2014/main" id="{A31679EC-AE1C-4AB5-9A91-3761968753D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9560" y="-38405"/>
            <a:ext cx="2895851" cy="1329043"/>
          </a:xfrm>
          <a:prstGeom prst="rect">
            <a:avLst/>
          </a:prstGeom>
        </p:spPr>
      </p:pic>
      <p:sp>
        <p:nvSpPr>
          <p:cNvPr id="3" name="Subtitle 2">
            <a:extLst>
              <a:ext uri="{FF2B5EF4-FFF2-40B4-BE49-F238E27FC236}">
                <a16:creationId xmlns:a16="http://schemas.microsoft.com/office/drawing/2014/main" id="{69CA6B43-9819-4E0A-927B-02534734BA46}"/>
              </a:ext>
            </a:extLst>
          </p:cNvPr>
          <p:cNvSpPr>
            <a:spLocks noGrp="1"/>
          </p:cNvSpPr>
          <p:nvPr>
            <p:ph type="subTitle" idx="1"/>
          </p:nvPr>
        </p:nvSpPr>
        <p:spPr>
          <a:xfrm>
            <a:off x="2057400" y="3993163"/>
            <a:ext cx="8069580" cy="538163"/>
          </a:xfrm>
        </p:spPr>
        <p:txBody>
          <a:bodyPr/>
          <a:lstStyle>
            <a:lvl1pPr marL="0" indent="0" algn="l">
              <a:buNone/>
              <a:defRPr sz="2400" b="0">
                <a:solidFill>
                  <a:schemeClr val="bg2"/>
                </a:solidFill>
                <a:latin typeface="Rockwell" panose="020606030202050204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0629928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AB14856-9CA8-45AE-A85B-9EDC5B0B4021}"/>
              </a:ext>
            </a:extLst>
          </p:cNvPr>
          <p:cNvSpPr>
            <a:spLocks noGrp="1"/>
          </p:cNvSpPr>
          <p:nvPr>
            <p:ph type="dt" sz="half" idx="10"/>
          </p:nvPr>
        </p:nvSpPr>
        <p:spPr/>
        <p:txBody>
          <a:bodyPr/>
          <a:lstStyle/>
          <a:p>
            <a:fld id="{CAA444BB-F907-49E6-9BBC-4B1EAB467648}" type="datetime1">
              <a:rPr lang="en-US" smtClean="0"/>
              <a:t>9/16/2022</a:t>
            </a:fld>
            <a:endParaRPr lang="en-US"/>
          </a:p>
        </p:txBody>
      </p:sp>
      <p:sp>
        <p:nvSpPr>
          <p:cNvPr id="4" name="Footer Placeholder 3">
            <a:extLst>
              <a:ext uri="{FF2B5EF4-FFF2-40B4-BE49-F238E27FC236}">
                <a16:creationId xmlns:a16="http://schemas.microsoft.com/office/drawing/2014/main" id="{D1EB59BC-53D2-4B45-A293-DBDF800ADF53}"/>
              </a:ext>
            </a:extLst>
          </p:cNvPr>
          <p:cNvSpPr>
            <a:spLocks noGrp="1"/>
          </p:cNvSpPr>
          <p:nvPr>
            <p:ph type="ftr" sz="quarter" idx="11"/>
          </p:nvPr>
        </p:nvSpPr>
        <p:spPr/>
        <p:txBody>
          <a:bodyPr/>
          <a:lstStyle/>
          <a:p>
            <a:endParaRPr lang="en-US"/>
          </a:p>
        </p:txBody>
      </p:sp>
      <p:cxnSp>
        <p:nvCxnSpPr>
          <p:cNvPr id="9" name="Straight Connector 8">
            <a:extLst>
              <a:ext uri="{FF2B5EF4-FFF2-40B4-BE49-F238E27FC236}">
                <a16:creationId xmlns:a16="http://schemas.microsoft.com/office/drawing/2014/main" id="{2DD61572-F571-4D5D-83D2-39B7E1440C3F}"/>
              </a:ext>
            </a:extLst>
          </p:cNvPr>
          <p:cNvCxnSpPr/>
          <p:nvPr userDrawn="1"/>
        </p:nvCxnSpPr>
        <p:spPr>
          <a:xfrm>
            <a:off x="4508500" y="-76200"/>
            <a:ext cx="0" cy="701040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8" name="Picture 17" descr="A picture containing object, first-aid kit&#10;&#10;Description automatically generated">
            <a:extLst>
              <a:ext uri="{FF2B5EF4-FFF2-40B4-BE49-F238E27FC236}">
                <a16:creationId xmlns:a16="http://schemas.microsoft.com/office/drawing/2014/main" id="{5ECC1A8A-49B1-4509-99E8-3286A57916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99690" y="6218813"/>
            <a:ext cx="800690" cy="639187"/>
          </a:xfrm>
          <a:prstGeom prst="rect">
            <a:avLst/>
          </a:prstGeom>
        </p:spPr>
      </p:pic>
      <p:sp>
        <p:nvSpPr>
          <p:cNvPr id="19" name="Slide Number Placeholder 4">
            <a:extLst>
              <a:ext uri="{FF2B5EF4-FFF2-40B4-BE49-F238E27FC236}">
                <a16:creationId xmlns:a16="http://schemas.microsoft.com/office/drawing/2014/main" id="{AB39370C-69A0-43C4-9EF2-6EB9F698936F}"/>
              </a:ext>
            </a:extLst>
          </p:cNvPr>
          <p:cNvSpPr>
            <a:spLocks noGrp="1"/>
          </p:cNvSpPr>
          <p:nvPr>
            <p:ph type="sldNum" sz="quarter" idx="12"/>
          </p:nvPr>
        </p:nvSpPr>
        <p:spPr>
          <a:xfrm>
            <a:off x="9067800" y="6356350"/>
            <a:ext cx="2743200" cy="365125"/>
          </a:xfrm>
        </p:spPr>
        <p:txBody>
          <a:bodyPr/>
          <a:lstStyle/>
          <a:p>
            <a:fld id="{C5FEC54F-D072-410A-9418-8F499CB2B447}" type="slidenum">
              <a:rPr lang="en-US" smtClean="0"/>
              <a:t>‹#›</a:t>
            </a:fld>
            <a:endParaRPr lang="en-US"/>
          </a:p>
        </p:txBody>
      </p:sp>
      <p:sp>
        <p:nvSpPr>
          <p:cNvPr id="2" name="Rectangle 1">
            <a:extLst>
              <a:ext uri="{FF2B5EF4-FFF2-40B4-BE49-F238E27FC236}">
                <a16:creationId xmlns:a16="http://schemas.microsoft.com/office/drawing/2014/main" id="{925B48F1-1C71-4FAA-9DAC-6402C9EDE279}"/>
              </a:ext>
            </a:extLst>
          </p:cNvPr>
          <p:cNvSpPr/>
          <p:nvPr userDrawn="1"/>
        </p:nvSpPr>
        <p:spPr>
          <a:xfrm>
            <a:off x="0" y="-76200"/>
            <a:ext cx="4508500" cy="7010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5443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12D7467-892A-4D9B-88AB-81908F339C2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6EB9A0F-DE05-48E7-9125-FC91AD137D8B}"/>
              </a:ext>
            </a:extLst>
          </p:cNvPr>
          <p:cNvSpPr>
            <a:spLocks noGrp="1"/>
          </p:cNvSpPr>
          <p:nvPr>
            <p:ph type="dt" sz="half" idx="10"/>
          </p:nvPr>
        </p:nvSpPr>
        <p:spPr/>
        <p:txBody>
          <a:bodyPr/>
          <a:lstStyle/>
          <a:p>
            <a:fld id="{E55A2C30-3B12-415D-BA70-ED19CC93F443}" type="datetime1">
              <a:rPr lang="en-US" smtClean="0"/>
              <a:t>9/16/2022</a:t>
            </a:fld>
            <a:endParaRPr lang="en-US"/>
          </a:p>
        </p:txBody>
      </p:sp>
      <p:sp>
        <p:nvSpPr>
          <p:cNvPr id="6" name="Footer Placeholder 5">
            <a:extLst>
              <a:ext uri="{FF2B5EF4-FFF2-40B4-BE49-F238E27FC236}">
                <a16:creationId xmlns:a16="http://schemas.microsoft.com/office/drawing/2014/main" id="{6840D165-52B5-4FC1-A9B7-DAFCA954E1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9553E0-6ED9-4513-9D89-E3260316FB49}"/>
              </a:ext>
            </a:extLst>
          </p:cNvPr>
          <p:cNvSpPr>
            <a:spLocks noGrp="1"/>
          </p:cNvSpPr>
          <p:nvPr>
            <p:ph type="sldNum" sz="quarter" idx="12"/>
          </p:nvPr>
        </p:nvSpPr>
        <p:spPr/>
        <p:txBody>
          <a:bodyPr/>
          <a:lstStyle/>
          <a:p>
            <a:fld id="{C5FEC54F-D072-410A-9418-8F499CB2B447}" type="slidenum">
              <a:rPr lang="en-US" smtClean="0"/>
              <a:t>‹#›</a:t>
            </a:fld>
            <a:endParaRPr lang="en-US"/>
          </a:p>
        </p:txBody>
      </p:sp>
      <p:pic>
        <p:nvPicPr>
          <p:cNvPr id="9" name="Picture 8">
            <a:extLst>
              <a:ext uri="{FF2B5EF4-FFF2-40B4-BE49-F238E27FC236}">
                <a16:creationId xmlns:a16="http://schemas.microsoft.com/office/drawing/2014/main" id="{B56B2F39-1499-42EC-A398-9C8C9E93AB8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21920" y="-8415"/>
            <a:ext cx="12435840" cy="6866415"/>
          </a:xfrm>
          <a:prstGeom prst="rect">
            <a:avLst/>
          </a:prstGeom>
        </p:spPr>
      </p:pic>
      <p:sp>
        <p:nvSpPr>
          <p:cNvPr id="10" name="Rectangle 9">
            <a:extLst>
              <a:ext uri="{FF2B5EF4-FFF2-40B4-BE49-F238E27FC236}">
                <a16:creationId xmlns:a16="http://schemas.microsoft.com/office/drawing/2014/main" id="{210B9FED-A8A1-4E2A-B901-FDAAA2158558}"/>
              </a:ext>
            </a:extLst>
          </p:cNvPr>
          <p:cNvSpPr/>
          <p:nvPr userDrawn="1"/>
        </p:nvSpPr>
        <p:spPr>
          <a:xfrm>
            <a:off x="408223" y="286424"/>
            <a:ext cx="5532120" cy="5693650"/>
          </a:xfrm>
          <a:prstGeom prst="rect">
            <a:avLst/>
          </a:prstGeom>
          <a:solidFill>
            <a:schemeClr val="bg1"/>
          </a:solidFill>
          <a:ln w="38100">
            <a:solidFill>
              <a:srgbClr val="D0D2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5" name="Text Placeholder 14">
            <a:extLst>
              <a:ext uri="{FF2B5EF4-FFF2-40B4-BE49-F238E27FC236}">
                <a16:creationId xmlns:a16="http://schemas.microsoft.com/office/drawing/2014/main" id="{1175DB5B-353A-4334-8FBA-AD56F9640910}"/>
              </a:ext>
            </a:extLst>
          </p:cNvPr>
          <p:cNvSpPr>
            <a:spLocks noGrp="1"/>
          </p:cNvSpPr>
          <p:nvPr>
            <p:ph type="body" sz="quarter" idx="15" hasCustomPrompt="1"/>
          </p:nvPr>
        </p:nvSpPr>
        <p:spPr>
          <a:xfrm>
            <a:off x="495300" y="1834040"/>
            <a:ext cx="5195888" cy="776288"/>
          </a:xfrm>
        </p:spPr>
        <p:txBody>
          <a:bodyPr>
            <a:noAutofit/>
          </a:bodyPr>
          <a:lstStyle>
            <a:lvl1pPr marL="0" indent="0">
              <a:buNone/>
              <a:defRPr sz="2000"/>
            </a:lvl1pPr>
          </a:lstStyle>
          <a:p>
            <a:pPr lvl="0"/>
            <a:r>
              <a:rPr lang="en-US"/>
              <a:t>The Permian Strategic Partnership is a coalition of 17 leading Permian Basin energy companies who joined together to work in partnership with leaders across the region’s communities to address current and future challenges to the responsible development of the vast oil and natural gas resources of the Permian Basin in the states of New Mexico and Texas.</a:t>
            </a:r>
          </a:p>
          <a:p>
            <a:pPr lvl="0"/>
            <a:endParaRPr lang="en-US"/>
          </a:p>
          <a:p>
            <a:pPr lvl="1"/>
            <a:endParaRPr lang="en-US"/>
          </a:p>
        </p:txBody>
      </p:sp>
      <p:sp>
        <p:nvSpPr>
          <p:cNvPr id="17" name="Title 10">
            <a:extLst>
              <a:ext uri="{FF2B5EF4-FFF2-40B4-BE49-F238E27FC236}">
                <a16:creationId xmlns:a16="http://schemas.microsoft.com/office/drawing/2014/main" id="{A6541BA9-72AC-402F-B0C4-4E6626F2C475}"/>
              </a:ext>
            </a:extLst>
          </p:cNvPr>
          <p:cNvSpPr>
            <a:spLocks noGrp="1"/>
          </p:cNvSpPr>
          <p:nvPr>
            <p:ph type="title" hasCustomPrompt="1"/>
          </p:nvPr>
        </p:nvSpPr>
        <p:spPr>
          <a:xfrm>
            <a:off x="485370" y="488194"/>
            <a:ext cx="6415403" cy="779463"/>
          </a:xfrm>
        </p:spPr>
        <p:txBody>
          <a:bodyPr/>
          <a:lstStyle>
            <a:lvl1pPr>
              <a:defRPr sz="3200" b="0">
                <a:solidFill>
                  <a:schemeClr val="accent1"/>
                </a:solidFill>
              </a:defRPr>
            </a:lvl1pPr>
          </a:lstStyle>
          <a:p>
            <a:r>
              <a:rPr lang="en-US"/>
              <a:t>About the Permian Strategic Partnership</a:t>
            </a:r>
          </a:p>
        </p:txBody>
      </p:sp>
      <p:cxnSp>
        <p:nvCxnSpPr>
          <p:cNvPr id="19" name="Straight Connector 18">
            <a:extLst>
              <a:ext uri="{FF2B5EF4-FFF2-40B4-BE49-F238E27FC236}">
                <a16:creationId xmlns:a16="http://schemas.microsoft.com/office/drawing/2014/main" id="{06E33B2A-C135-4D8E-9D3F-E07C13B7AB73}"/>
              </a:ext>
            </a:extLst>
          </p:cNvPr>
          <p:cNvCxnSpPr>
            <a:cxnSpLocks/>
          </p:cNvCxnSpPr>
          <p:nvPr userDrawn="1"/>
        </p:nvCxnSpPr>
        <p:spPr>
          <a:xfrm>
            <a:off x="495300" y="1457763"/>
            <a:ext cx="685800" cy="0"/>
          </a:xfrm>
          <a:prstGeom prst="line">
            <a:avLst/>
          </a:prstGeom>
          <a:ln w="38100"/>
        </p:spPr>
        <p:style>
          <a:lnRef idx="2">
            <a:schemeClr val="accent3"/>
          </a:lnRef>
          <a:fillRef idx="0">
            <a:schemeClr val="accent3"/>
          </a:fillRef>
          <a:effectRef idx="1">
            <a:schemeClr val="accent3"/>
          </a:effectRef>
          <a:fontRef idx="minor">
            <a:schemeClr val="tx1"/>
          </a:fontRef>
        </p:style>
      </p:cxnSp>
      <p:pic>
        <p:nvPicPr>
          <p:cNvPr id="13" name="Picture 12" descr="A picture containing object, first-aid kit&#10;&#10;Description automatically generated">
            <a:extLst>
              <a:ext uri="{FF2B5EF4-FFF2-40B4-BE49-F238E27FC236}">
                <a16:creationId xmlns:a16="http://schemas.microsoft.com/office/drawing/2014/main" id="{0DACF57C-AE2C-4B05-AC96-59A90532870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84929" y="6176963"/>
            <a:ext cx="927954" cy="740781"/>
          </a:xfrm>
          <a:prstGeom prst="rect">
            <a:avLst/>
          </a:prstGeom>
        </p:spPr>
      </p:pic>
    </p:spTree>
    <p:extLst>
      <p:ext uri="{BB962C8B-B14F-4D97-AF65-F5344CB8AC3E}">
        <p14:creationId xmlns:p14="http://schemas.microsoft.com/office/powerpoint/2010/main" val="6244848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1EDB0BB1-9C1D-44D1-A235-BAB9BCB23CB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4">
            <a:extLst>
              <a:ext uri="{FF2B5EF4-FFF2-40B4-BE49-F238E27FC236}">
                <a16:creationId xmlns:a16="http://schemas.microsoft.com/office/drawing/2014/main" id="{A094CF29-C488-4076-9735-BDD08F86F3F7}"/>
              </a:ext>
            </a:extLst>
          </p:cNvPr>
          <p:cNvSpPr>
            <a:spLocks noGrp="1"/>
          </p:cNvSpPr>
          <p:nvPr>
            <p:ph type="dt" sz="half" idx="10"/>
          </p:nvPr>
        </p:nvSpPr>
        <p:spPr>
          <a:xfrm>
            <a:off x="838200" y="6356350"/>
            <a:ext cx="2743200" cy="365125"/>
          </a:xfrm>
        </p:spPr>
        <p:txBody>
          <a:bodyPr/>
          <a:lstStyle/>
          <a:p>
            <a:fld id="{E55A2C30-3B12-415D-BA70-ED19CC93F443}" type="datetime1">
              <a:rPr lang="en-US" smtClean="0"/>
              <a:t>9/16/2022</a:t>
            </a:fld>
            <a:endParaRPr lang="en-US"/>
          </a:p>
        </p:txBody>
      </p:sp>
      <p:sp>
        <p:nvSpPr>
          <p:cNvPr id="8" name="Footer Placeholder 5">
            <a:extLst>
              <a:ext uri="{FF2B5EF4-FFF2-40B4-BE49-F238E27FC236}">
                <a16:creationId xmlns:a16="http://schemas.microsoft.com/office/drawing/2014/main" id="{8306C0D4-2D4E-4635-9991-6C1367ED587B}"/>
              </a:ext>
            </a:extLst>
          </p:cNvPr>
          <p:cNvSpPr>
            <a:spLocks noGrp="1"/>
          </p:cNvSpPr>
          <p:nvPr>
            <p:ph type="ftr" sz="quarter" idx="11"/>
          </p:nvPr>
        </p:nvSpPr>
        <p:spPr>
          <a:xfrm>
            <a:off x="4038600" y="6356350"/>
            <a:ext cx="4114800" cy="365125"/>
          </a:xfrm>
        </p:spPr>
        <p:txBody>
          <a:bodyPr/>
          <a:lstStyle/>
          <a:p>
            <a:endParaRPr lang="en-US"/>
          </a:p>
        </p:txBody>
      </p:sp>
      <p:sp>
        <p:nvSpPr>
          <p:cNvPr id="9" name="Slide Number Placeholder 6">
            <a:extLst>
              <a:ext uri="{FF2B5EF4-FFF2-40B4-BE49-F238E27FC236}">
                <a16:creationId xmlns:a16="http://schemas.microsoft.com/office/drawing/2014/main" id="{266A1984-AA80-424C-99B0-D2F172191892}"/>
              </a:ext>
            </a:extLst>
          </p:cNvPr>
          <p:cNvSpPr>
            <a:spLocks noGrp="1"/>
          </p:cNvSpPr>
          <p:nvPr>
            <p:ph type="sldNum" sz="quarter" idx="12"/>
          </p:nvPr>
        </p:nvSpPr>
        <p:spPr>
          <a:xfrm>
            <a:off x="8610600" y="6356350"/>
            <a:ext cx="2743200" cy="365125"/>
          </a:xfrm>
        </p:spPr>
        <p:txBody>
          <a:bodyPr/>
          <a:lstStyle/>
          <a:p>
            <a:fld id="{C5FEC54F-D072-410A-9418-8F499CB2B447}" type="slidenum">
              <a:rPr lang="en-US" smtClean="0"/>
              <a:t>‹#›</a:t>
            </a:fld>
            <a:endParaRPr lang="en-US"/>
          </a:p>
        </p:txBody>
      </p:sp>
      <p:pic>
        <p:nvPicPr>
          <p:cNvPr id="10" name="Picture 9">
            <a:extLst>
              <a:ext uri="{FF2B5EF4-FFF2-40B4-BE49-F238E27FC236}">
                <a16:creationId xmlns:a16="http://schemas.microsoft.com/office/drawing/2014/main" id="{4BA26EE1-4E0B-4803-8D33-849682D0FA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74"/>
          <a:stretch/>
        </p:blipFill>
        <p:spPr>
          <a:xfrm>
            <a:off x="0" y="-8415"/>
            <a:ext cx="12435840" cy="6866415"/>
          </a:xfrm>
          <a:prstGeom prst="rect">
            <a:avLst/>
          </a:prstGeom>
        </p:spPr>
      </p:pic>
      <p:sp>
        <p:nvSpPr>
          <p:cNvPr id="16" name="Rectangle 15">
            <a:extLst>
              <a:ext uri="{FF2B5EF4-FFF2-40B4-BE49-F238E27FC236}">
                <a16:creationId xmlns:a16="http://schemas.microsoft.com/office/drawing/2014/main" id="{FD5179D7-0F19-4F9F-99A5-0B0934972799}"/>
              </a:ext>
            </a:extLst>
          </p:cNvPr>
          <p:cNvSpPr/>
          <p:nvPr userDrawn="1"/>
        </p:nvSpPr>
        <p:spPr>
          <a:xfrm>
            <a:off x="0" y="-8415"/>
            <a:ext cx="12192000" cy="6858000"/>
          </a:xfrm>
          <a:prstGeom prst="rect">
            <a:avLst/>
          </a:prstGeom>
          <a:solidFill>
            <a:srgbClr val="343466">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4DBB5D9-9B27-4B86-9251-68558CE70AA2}"/>
              </a:ext>
            </a:extLst>
          </p:cNvPr>
          <p:cNvSpPr/>
          <p:nvPr userDrawn="1"/>
        </p:nvSpPr>
        <p:spPr>
          <a:xfrm>
            <a:off x="320040" y="136525"/>
            <a:ext cx="5532120" cy="5527039"/>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2" name="Text Placeholder 14">
            <a:extLst>
              <a:ext uri="{FF2B5EF4-FFF2-40B4-BE49-F238E27FC236}">
                <a16:creationId xmlns:a16="http://schemas.microsoft.com/office/drawing/2014/main" id="{C2F45051-9EB5-45E5-9385-D5D6392E9D57}"/>
              </a:ext>
            </a:extLst>
          </p:cNvPr>
          <p:cNvSpPr>
            <a:spLocks noGrp="1"/>
          </p:cNvSpPr>
          <p:nvPr>
            <p:ph type="body" sz="quarter" idx="15"/>
          </p:nvPr>
        </p:nvSpPr>
        <p:spPr>
          <a:xfrm>
            <a:off x="364225" y="2072465"/>
            <a:ext cx="5195888" cy="77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0">
            <a:extLst>
              <a:ext uri="{FF2B5EF4-FFF2-40B4-BE49-F238E27FC236}">
                <a16:creationId xmlns:a16="http://schemas.microsoft.com/office/drawing/2014/main" id="{235E8638-A153-411C-8B46-32C8C2E595F5}"/>
              </a:ext>
            </a:extLst>
          </p:cNvPr>
          <p:cNvSpPr>
            <a:spLocks noGrp="1"/>
          </p:cNvSpPr>
          <p:nvPr>
            <p:ph type="title"/>
          </p:nvPr>
        </p:nvSpPr>
        <p:spPr>
          <a:xfrm>
            <a:off x="320040" y="257175"/>
            <a:ext cx="6415403" cy="779463"/>
          </a:xfrm>
        </p:spPr>
        <p:txBody>
          <a:bodyPr/>
          <a:lstStyle>
            <a:lvl1pPr>
              <a:defRPr sz="3200" b="1">
                <a:solidFill>
                  <a:schemeClr val="accent1"/>
                </a:solidFill>
              </a:defRPr>
            </a:lvl1pPr>
          </a:lstStyle>
          <a:p>
            <a:r>
              <a:rPr lang="en-US"/>
              <a:t>Click to edit Master title style</a:t>
            </a:r>
          </a:p>
        </p:txBody>
      </p:sp>
      <p:sp>
        <p:nvSpPr>
          <p:cNvPr id="14" name="Subtitle 2">
            <a:extLst>
              <a:ext uri="{FF2B5EF4-FFF2-40B4-BE49-F238E27FC236}">
                <a16:creationId xmlns:a16="http://schemas.microsoft.com/office/drawing/2014/main" id="{0D2E912C-7396-4C81-9BD6-FDA95E6A1068}"/>
              </a:ext>
            </a:extLst>
          </p:cNvPr>
          <p:cNvSpPr>
            <a:spLocks noGrp="1"/>
          </p:cNvSpPr>
          <p:nvPr>
            <p:ph type="subTitle" idx="1"/>
          </p:nvPr>
        </p:nvSpPr>
        <p:spPr>
          <a:xfrm>
            <a:off x="320040" y="1164603"/>
            <a:ext cx="8002584" cy="523239"/>
          </a:xfrm>
        </p:spPr>
        <p:txBody>
          <a:bodyPr/>
          <a:lstStyle>
            <a:lvl1pPr marL="0" indent="0" algn="l">
              <a:buNone/>
              <a:defRPr sz="2400" b="0">
                <a:solidFill>
                  <a:schemeClr val="accent5"/>
                </a:solidFill>
                <a:latin typeface="Rockwell" panose="020606030202050204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5" name="Straight Connector 14">
            <a:extLst>
              <a:ext uri="{FF2B5EF4-FFF2-40B4-BE49-F238E27FC236}">
                <a16:creationId xmlns:a16="http://schemas.microsoft.com/office/drawing/2014/main" id="{80B21B0C-9D54-454A-91F1-B106F6B21A97}"/>
              </a:ext>
            </a:extLst>
          </p:cNvPr>
          <p:cNvCxnSpPr>
            <a:cxnSpLocks/>
          </p:cNvCxnSpPr>
          <p:nvPr userDrawn="1"/>
        </p:nvCxnSpPr>
        <p:spPr>
          <a:xfrm>
            <a:off x="395755" y="1881253"/>
            <a:ext cx="685800" cy="0"/>
          </a:xfrm>
          <a:prstGeom prst="line">
            <a:avLst/>
          </a:prstGeom>
          <a:ln w="38100"/>
        </p:spPr>
        <p:style>
          <a:lnRef idx="2">
            <a:schemeClr val="accent3"/>
          </a:lnRef>
          <a:fillRef idx="0">
            <a:schemeClr val="accent3"/>
          </a:fillRef>
          <a:effectRef idx="1">
            <a:schemeClr val="accent3"/>
          </a:effectRef>
          <a:fontRef idx="minor">
            <a:schemeClr val="tx1"/>
          </a:fontRef>
        </p:style>
      </p:cxnSp>
      <p:pic>
        <p:nvPicPr>
          <p:cNvPr id="19" name="Picture 18" descr="A picture containing object, first-aid kit&#10;&#10;Description automatically generated">
            <a:extLst>
              <a:ext uri="{FF2B5EF4-FFF2-40B4-BE49-F238E27FC236}">
                <a16:creationId xmlns:a16="http://schemas.microsoft.com/office/drawing/2014/main" id="{C78171DF-4A03-4977-B230-1BB9057885C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47766" y="6168521"/>
            <a:ext cx="927954" cy="740781"/>
          </a:xfrm>
          <a:prstGeom prst="rect">
            <a:avLst/>
          </a:prstGeom>
        </p:spPr>
      </p:pic>
    </p:spTree>
    <p:extLst>
      <p:ext uri="{BB962C8B-B14F-4D97-AF65-F5344CB8AC3E}">
        <p14:creationId xmlns:p14="http://schemas.microsoft.com/office/powerpoint/2010/main" val="6101144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126B972-CC33-4D25-87D1-82FE8A63C478}"/>
              </a:ext>
            </a:extLst>
          </p:cNvPr>
          <p:cNvSpPr>
            <a:spLocks noGrp="1"/>
          </p:cNvSpPr>
          <p:nvPr>
            <p:ph type="dt" sz="half" idx="10"/>
          </p:nvPr>
        </p:nvSpPr>
        <p:spPr/>
        <p:txBody>
          <a:bodyPr/>
          <a:lstStyle/>
          <a:p>
            <a:fld id="{7A587079-ECC1-4901-9461-F7800FB74EAA}" type="datetime1">
              <a:rPr lang="en-US" smtClean="0"/>
              <a:t>9/16/2022</a:t>
            </a:fld>
            <a:endParaRPr lang="en-US"/>
          </a:p>
        </p:txBody>
      </p:sp>
      <p:sp>
        <p:nvSpPr>
          <p:cNvPr id="4" name="Footer Placeholder 3">
            <a:extLst>
              <a:ext uri="{FF2B5EF4-FFF2-40B4-BE49-F238E27FC236}">
                <a16:creationId xmlns:a16="http://schemas.microsoft.com/office/drawing/2014/main" id="{DCDB11E1-B8BC-4A3A-BD4B-7B5EC723EAD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611A83-C756-4591-B51B-5B036BD07E3B}"/>
              </a:ext>
            </a:extLst>
          </p:cNvPr>
          <p:cNvSpPr>
            <a:spLocks noGrp="1"/>
          </p:cNvSpPr>
          <p:nvPr>
            <p:ph type="sldNum" sz="quarter" idx="12"/>
          </p:nvPr>
        </p:nvSpPr>
        <p:spPr>
          <a:xfrm>
            <a:off x="8610600" y="6356350"/>
            <a:ext cx="2743200" cy="365125"/>
          </a:xfrm>
        </p:spPr>
        <p:txBody>
          <a:bodyPr/>
          <a:lstStyle/>
          <a:p>
            <a:fld id="{C5FEC54F-D072-410A-9418-8F499CB2B447}" type="slidenum">
              <a:rPr lang="en-US" smtClean="0"/>
              <a:t>‹#›</a:t>
            </a:fld>
            <a:endParaRPr lang="en-US"/>
          </a:p>
        </p:txBody>
      </p:sp>
      <p:sp>
        <p:nvSpPr>
          <p:cNvPr id="16" name="Rectangle 15">
            <a:extLst>
              <a:ext uri="{FF2B5EF4-FFF2-40B4-BE49-F238E27FC236}">
                <a16:creationId xmlns:a16="http://schemas.microsoft.com/office/drawing/2014/main" id="{CD76E19D-1D87-406D-B0E3-E426E6FB8D62}"/>
              </a:ext>
            </a:extLst>
          </p:cNvPr>
          <p:cNvSpPr/>
          <p:nvPr userDrawn="1"/>
        </p:nvSpPr>
        <p:spPr>
          <a:xfrm>
            <a:off x="0" y="1"/>
            <a:ext cx="10454640" cy="1484154"/>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bg1"/>
              </a:solidFill>
            </a:endParaRPr>
          </a:p>
        </p:txBody>
      </p:sp>
      <p:cxnSp>
        <p:nvCxnSpPr>
          <p:cNvPr id="15" name="Straight Connector 14">
            <a:extLst>
              <a:ext uri="{FF2B5EF4-FFF2-40B4-BE49-F238E27FC236}">
                <a16:creationId xmlns:a16="http://schemas.microsoft.com/office/drawing/2014/main" id="{D0AA2027-EA1A-4246-9872-E7F43FB63D14}"/>
              </a:ext>
            </a:extLst>
          </p:cNvPr>
          <p:cNvCxnSpPr>
            <a:cxnSpLocks/>
          </p:cNvCxnSpPr>
          <p:nvPr userDrawn="1"/>
        </p:nvCxnSpPr>
        <p:spPr>
          <a:xfrm>
            <a:off x="0" y="1476413"/>
            <a:ext cx="12192000" cy="0"/>
          </a:xfrm>
          <a:prstGeom prst="line">
            <a:avLst/>
          </a:prstGeom>
          <a:ln w="38100">
            <a:solidFill>
              <a:srgbClr val="343466"/>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F4B1510-75D6-4DE3-BD1D-150B02B4B307}"/>
              </a:ext>
            </a:extLst>
          </p:cNvPr>
          <p:cNvSpPr>
            <a:spLocks noGrp="1"/>
          </p:cNvSpPr>
          <p:nvPr>
            <p:ph type="title"/>
          </p:nvPr>
        </p:nvSpPr>
        <p:spPr>
          <a:xfrm>
            <a:off x="288642" y="218598"/>
            <a:ext cx="10515600" cy="1325563"/>
          </a:xfrm>
        </p:spPr>
        <p:txBody>
          <a:bodyPr/>
          <a:lstStyle>
            <a:lvl1pPr>
              <a:defRPr>
                <a:solidFill>
                  <a:schemeClr val="bg1"/>
                </a:solidFill>
              </a:defRPr>
            </a:lvl1pPr>
          </a:lstStyle>
          <a:p>
            <a:r>
              <a:rPr lang="en-US"/>
              <a:t>Click to edit Master title style</a:t>
            </a:r>
          </a:p>
        </p:txBody>
      </p:sp>
      <p:sp>
        <p:nvSpPr>
          <p:cNvPr id="17" name="Text Placeholder 15">
            <a:extLst>
              <a:ext uri="{FF2B5EF4-FFF2-40B4-BE49-F238E27FC236}">
                <a16:creationId xmlns:a16="http://schemas.microsoft.com/office/drawing/2014/main" id="{002751E4-FBE7-418E-B634-79BC7200CE54}"/>
              </a:ext>
            </a:extLst>
          </p:cNvPr>
          <p:cNvSpPr>
            <a:spLocks noGrp="1"/>
          </p:cNvSpPr>
          <p:nvPr>
            <p:ph type="body" sz="quarter" idx="13"/>
          </p:nvPr>
        </p:nvSpPr>
        <p:spPr>
          <a:xfrm>
            <a:off x="288642" y="1889443"/>
            <a:ext cx="9525000" cy="40236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0" name="Straight Connector 19">
            <a:extLst>
              <a:ext uri="{FF2B5EF4-FFF2-40B4-BE49-F238E27FC236}">
                <a16:creationId xmlns:a16="http://schemas.microsoft.com/office/drawing/2014/main" id="{F4E5EAFF-01B6-4C51-9032-27AA9E93111E}"/>
              </a:ext>
            </a:extLst>
          </p:cNvPr>
          <p:cNvCxnSpPr>
            <a:cxnSpLocks/>
          </p:cNvCxnSpPr>
          <p:nvPr userDrawn="1"/>
        </p:nvCxnSpPr>
        <p:spPr>
          <a:xfrm>
            <a:off x="10439400" y="1476413"/>
            <a:ext cx="0" cy="5373846"/>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Picture Placeholder 6">
            <a:extLst>
              <a:ext uri="{FF2B5EF4-FFF2-40B4-BE49-F238E27FC236}">
                <a16:creationId xmlns:a16="http://schemas.microsoft.com/office/drawing/2014/main" id="{AA6AA287-1382-4142-8A4D-592DF4253ADC}"/>
              </a:ext>
            </a:extLst>
          </p:cNvPr>
          <p:cNvSpPr>
            <a:spLocks noGrp="1"/>
          </p:cNvSpPr>
          <p:nvPr>
            <p:ph type="pic" sz="quarter" idx="14"/>
          </p:nvPr>
        </p:nvSpPr>
        <p:spPr>
          <a:xfrm>
            <a:off x="10600636" y="148100"/>
            <a:ext cx="1483177" cy="1207700"/>
          </a:xfrm>
        </p:spPr>
        <p:txBody>
          <a:bodyPr/>
          <a:lstStyle>
            <a:lvl1pPr marL="0" indent="0">
              <a:buNone/>
              <a:defRPr/>
            </a:lvl1pPr>
          </a:lstStyle>
          <a:p>
            <a:endParaRPr lang="en-US"/>
          </a:p>
        </p:txBody>
      </p:sp>
      <p:pic>
        <p:nvPicPr>
          <p:cNvPr id="18" name="Picture 17" descr="A picture containing object, first-aid kit&#10;&#10;Description automatically generated">
            <a:extLst>
              <a:ext uri="{FF2B5EF4-FFF2-40B4-BE49-F238E27FC236}">
                <a16:creationId xmlns:a16="http://schemas.microsoft.com/office/drawing/2014/main" id="{37371F83-3868-47B2-BB59-37AD533EBC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341" y="6258367"/>
            <a:ext cx="741445" cy="591892"/>
          </a:xfrm>
          <a:prstGeom prst="rect">
            <a:avLst/>
          </a:prstGeom>
        </p:spPr>
      </p:pic>
    </p:spTree>
    <p:extLst>
      <p:ext uri="{BB962C8B-B14F-4D97-AF65-F5344CB8AC3E}">
        <p14:creationId xmlns:p14="http://schemas.microsoft.com/office/powerpoint/2010/main" val="18967858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12" name="Picture 11" descr="A view of a sunset&#10;&#10;Description automatically generated">
            <a:extLst>
              <a:ext uri="{FF2B5EF4-FFF2-40B4-BE49-F238E27FC236}">
                <a16:creationId xmlns:a16="http://schemas.microsoft.com/office/drawing/2014/main" id="{F0EFDEEA-01C7-4A09-A778-6F53AF147D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
          <a:stretch/>
        </p:blipFill>
        <p:spPr>
          <a:xfrm>
            <a:off x="-3810" y="-15557"/>
            <a:ext cx="12192000" cy="4713922"/>
          </a:xfrm>
          <a:prstGeom prst="rect">
            <a:avLst/>
          </a:prstGeom>
        </p:spPr>
      </p:pic>
      <p:sp>
        <p:nvSpPr>
          <p:cNvPr id="17" name="Rectangle 16">
            <a:extLst>
              <a:ext uri="{FF2B5EF4-FFF2-40B4-BE49-F238E27FC236}">
                <a16:creationId xmlns:a16="http://schemas.microsoft.com/office/drawing/2014/main" id="{F04001EB-3F0B-4676-A741-76DE3D9FA5BF}"/>
              </a:ext>
            </a:extLst>
          </p:cNvPr>
          <p:cNvSpPr/>
          <p:nvPr userDrawn="1"/>
        </p:nvSpPr>
        <p:spPr>
          <a:xfrm>
            <a:off x="-3810" y="-15557"/>
            <a:ext cx="12195810" cy="4713922"/>
          </a:xfrm>
          <a:prstGeom prst="rect">
            <a:avLst/>
          </a:prstGeom>
          <a:solidFill>
            <a:schemeClr val="accent4">
              <a:alpha val="74902"/>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6" name="Subtitle 2">
            <a:extLst>
              <a:ext uri="{FF2B5EF4-FFF2-40B4-BE49-F238E27FC236}">
                <a16:creationId xmlns:a16="http://schemas.microsoft.com/office/drawing/2014/main" id="{F1D3529E-5929-4850-8526-576D54834F79}"/>
              </a:ext>
            </a:extLst>
          </p:cNvPr>
          <p:cNvSpPr>
            <a:spLocks noGrp="1"/>
          </p:cNvSpPr>
          <p:nvPr>
            <p:ph type="subTitle" idx="1" hasCustomPrompt="1"/>
          </p:nvPr>
        </p:nvSpPr>
        <p:spPr>
          <a:xfrm>
            <a:off x="312419" y="4931490"/>
            <a:ext cx="1314447" cy="538163"/>
          </a:xfrm>
        </p:spPr>
        <p:txBody>
          <a:bodyPr>
            <a:noAutofit/>
          </a:bodyPr>
          <a:lstStyle>
            <a:lvl1pPr marL="0" indent="0" algn="l">
              <a:buNone/>
              <a:defRPr sz="2400" b="0">
                <a:solidFill>
                  <a:schemeClr val="accent3"/>
                </a:solidFill>
                <a:latin typeface="Rockwell" panose="020606030202050204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Contact</a:t>
            </a:r>
          </a:p>
        </p:txBody>
      </p:sp>
      <p:sp>
        <p:nvSpPr>
          <p:cNvPr id="22" name="Text Placeholder 21">
            <a:extLst>
              <a:ext uri="{FF2B5EF4-FFF2-40B4-BE49-F238E27FC236}">
                <a16:creationId xmlns:a16="http://schemas.microsoft.com/office/drawing/2014/main" id="{620AFB28-04B1-457F-9E6C-15E973B5AB4B}"/>
              </a:ext>
            </a:extLst>
          </p:cNvPr>
          <p:cNvSpPr>
            <a:spLocks noGrp="1"/>
          </p:cNvSpPr>
          <p:nvPr>
            <p:ph type="body" sz="quarter" idx="13"/>
          </p:nvPr>
        </p:nvSpPr>
        <p:spPr>
          <a:xfrm>
            <a:off x="1936182" y="4931490"/>
            <a:ext cx="4159012" cy="1716960"/>
          </a:xfrm>
        </p:spPr>
        <p:txBody>
          <a:bodyPr>
            <a:noAutofit/>
          </a:bodyPr>
          <a:lstStyle>
            <a:lvl1pPr marL="0" indent="0">
              <a:buFont typeface="Arial" panose="020B0604020202020204" pitchFamily="34" charset="0"/>
              <a:buNone/>
              <a:defRPr sz="2000"/>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descr="A close up of a sign&#10;&#10;Description automatically generated">
            <a:extLst>
              <a:ext uri="{FF2B5EF4-FFF2-40B4-BE49-F238E27FC236}">
                <a16:creationId xmlns:a16="http://schemas.microsoft.com/office/drawing/2014/main" id="{AC56A28A-3B91-456A-B6DA-96B006AA96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0986" y="136525"/>
            <a:ext cx="1948814" cy="894403"/>
          </a:xfrm>
          <a:prstGeom prst="rect">
            <a:avLst/>
          </a:prstGeom>
        </p:spPr>
      </p:pic>
      <p:sp>
        <p:nvSpPr>
          <p:cNvPr id="23" name="Rectangle 22">
            <a:extLst>
              <a:ext uri="{FF2B5EF4-FFF2-40B4-BE49-F238E27FC236}">
                <a16:creationId xmlns:a16="http://schemas.microsoft.com/office/drawing/2014/main" id="{750E1A3E-E4DA-4B3F-8E26-CA10E3E12FAE}"/>
              </a:ext>
            </a:extLst>
          </p:cNvPr>
          <p:cNvSpPr/>
          <p:nvPr userDrawn="1"/>
        </p:nvSpPr>
        <p:spPr>
          <a:xfrm>
            <a:off x="312420" y="4191000"/>
            <a:ext cx="1314450" cy="350520"/>
          </a:xfrm>
          <a:prstGeom prst="rect">
            <a:avLst/>
          </a:prstGeom>
          <a:solidFill>
            <a:schemeClr val="accent2"/>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21A260-326A-49FB-8A3B-BC011D113BD7}"/>
              </a:ext>
            </a:extLst>
          </p:cNvPr>
          <p:cNvSpPr>
            <a:spLocks noGrp="1"/>
          </p:cNvSpPr>
          <p:nvPr>
            <p:ph type="title" hasCustomPrompt="1"/>
          </p:nvPr>
        </p:nvSpPr>
        <p:spPr>
          <a:xfrm>
            <a:off x="312419" y="3703478"/>
            <a:ext cx="3505200" cy="1325563"/>
          </a:xfrm>
        </p:spPr>
        <p:txBody>
          <a:bodyPr>
            <a:normAutofit/>
          </a:bodyPr>
          <a:lstStyle>
            <a:lvl1pPr>
              <a:defRPr lang="en-US" sz="1800" b="1" kern="1200" dirty="0">
                <a:solidFill>
                  <a:schemeClr val="bg1"/>
                </a:solidFill>
                <a:latin typeface="+mj-lt"/>
                <a:ea typeface="+mj-ea"/>
                <a:cs typeface="+mj-cs"/>
              </a:defRPr>
            </a:lvl1pPr>
          </a:lstStyle>
          <a:p>
            <a:r>
              <a:rPr lang="en-US"/>
              <a:t>Questions?</a:t>
            </a:r>
          </a:p>
        </p:txBody>
      </p:sp>
      <p:cxnSp>
        <p:nvCxnSpPr>
          <p:cNvPr id="25" name="Straight Connector 24">
            <a:extLst>
              <a:ext uri="{FF2B5EF4-FFF2-40B4-BE49-F238E27FC236}">
                <a16:creationId xmlns:a16="http://schemas.microsoft.com/office/drawing/2014/main" id="{B49E3F74-94A9-4C67-B2FC-D9E8F8E5477B}"/>
              </a:ext>
            </a:extLst>
          </p:cNvPr>
          <p:cNvCxnSpPr>
            <a:cxnSpLocks/>
          </p:cNvCxnSpPr>
          <p:nvPr userDrawn="1"/>
        </p:nvCxnSpPr>
        <p:spPr>
          <a:xfrm>
            <a:off x="1781175" y="4931490"/>
            <a:ext cx="0" cy="171696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84008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pic>
        <p:nvPicPr>
          <p:cNvPr id="12" name="Picture 11" descr="A view of a sunset&#10;&#10;Description automatically generated">
            <a:extLst>
              <a:ext uri="{FF2B5EF4-FFF2-40B4-BE49-F238E27FC236}">
                <a16:creationId xmlns:a16="http://schemas.microsoft.com/office/drawing/2014/main" id="{F0EFDEEA-01C7-4A09-A778-6F53AF147D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
          <a:stretch/>
        </p:blipFill>
        <p:spPr>
          <a:xfrm>
            <a:off x="-3810" y="-15557"/>
            <a:ext cx="12192000" cy="4713922"/>
          </a:xfrm>
          <a:prstGeom prst="rect">
            <a:avLst/>
          </a:prstGeom>
        </p:spPr>
      </p:pic>
      <p:sp>
        <p:nvSpPr>
          <p:cNvPr id="17" name="Rectangle 16">
            <a:extLst>
              <a:ext uri="{FF2B5EF4-FFF2-40B4-BE49-F238E27FC236}">
                <a16:creationId xmlns:a16="http://schemas.microsoft.com/office/drawing/2014/main" id="{F04001EB-3F0B-4676-A741-76DE3D9FA5BF}"/>
              </a:ext>
            </a:extLst>
          </p:cNvPr>
          <p:cNvSpPr/>
          <p:nvPr userDrawn="1"/>
        </p:nvSpPr>
        <p:spPr>
          <a:xfrm>
            <a:off x="-3810" y="-15557"/>
            <a:ext cx="12195810" cy="4713922"/>
          </a:xfrm>
          <a:prstGeom prst="rect">
            <a:avLst/>
          </a:prstGeom>
          <a:solidFill>
            <a:schemeClr val="accent1">
              <a:alpha val="74902"/>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6" name="Subtitle 2">
            <a:extLst>
              <a:ext uri="{FF2B5EF4-FFF2-40B4-BE49-F238E27FC236}">
                <a16:creationId xmlns:a16="http://schemas.microsoft.com/office/drawing/2014/main" id="{F1D3529E-5929-4850-8526-576D54834F79}"/>
              </a:ext>
            </a:extLst>
          </p:cNvPr>
          <p:cNvSpPr>
            <a:spLocks noGrp="1"/>
          </p:cNvSpPr>
          <p:nvPr>
            <p:ph type="subTitle" idx="1" hasCustomPrompt="1"/>
          </p:nvPr>
        </p:nvSpPr>
        <p:spPr>
          <a:xfrm>
            <a:off x="312419" y="4931490"/>
            <a:ext cx="1314447" cy="538163"/>
          </a:xfrm>
        </p:spPr>
        <p:txBody>
          <a:bodyPr>
            <a:noAutofit/>
          </a:bodyPr>
          <a:lstStyle>
            <a:lvl1pPr marL="0" indent="0" algn="l">
              <a:buNone/>
              <a:defRPr sz="2400" b="0">
                <a:solidFill>
                  <a:schemeClr val="accent3"/>
                </a:solidFill>
                <a:latin typeface="Rockwell" panose="020606030202050204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Contact</a:t>
            </a:r>
          </a:p>
        </p:txBody>
      </p:sp>
      <p:sp>
        <p:nvSpPr>
          <p:cNvPr id="22" name="Text Placeholder 21">
            <a:extLst>
              <a:ext uri="{FF2B5EF4-FFF2-40B4-BE49-F238E27FC236}">
                <a16:creationId xmlns:a16="http://schemas.microsoft.com/office/drawing/2014/main" id="{620AFB28-04B1-457F-9E6C-15E973B5AB4B}"/>
              </a:ext>
            </a:extLst>
          </p:cNvPr>
          <p:cNvSpPr>
            <a:spLocks noGrp="1"/>
          </p:cNvSpPr>
          <p:nvPr>
            <p:ph type="body" sz="quarter" idx="13"/>
          </p:nvPr>
        </p:nvSpPr>
        <p:spPr>
          <a:xfrm>
            <a:off x="1936182" y="4931490"/>
            <a:ext cx="4159012" cy="1716960"/>
          </a:xfrm>
        </p:spPr>
        <p:txBody>
          <a:bodyPr>
            <a:noAutofit/>
          </a:bodyPr>
          <a:lstStyle>
            <a:lvl1pPr marL="0" indent="0">
              <a:buFont typeface="Arial" panose="020B0604020202020204" pitchFamily="34" charset="0"/>
              <a:buNone/>
              <a:defRPr sz="2000"/>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Rectangle 22">
            <a:extLst>
              <a:ext uri="{FF2B5EF4-FFF2-40B4-BE49-F238E27FC236}">
                <a16:creationId xmlns:a16="http://schemas.microsoft.com/office/drawing/2014/main" id="{750E1A3E-E4DA-4B3F-8E26-CA10E3E12FAE}"/>
              </a:ext>
            </a:extLst>
          </p:cNvPr>
          <p:cNvSpPr/>
          <p:nvPr userDrawn="1"/>
        </p:nvSpPr>
        <p:spPr>
          <a:xfrm>
            <a:off x="312420" y="4191000"/>
            <a:ext cx="1314450" cy="350520"/>
          </a:xfrm>
          <a:prstGeom prst="rect">
            <a:avLst/>
          </a:prstGeom>
          <a:solidFill>
            <a:schemeClr val="accent2"/>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21A260-326A-49FB-8A3B-BC011D113BD7}"/>
              </a:ext>
            </a:extLst>
          </p:cNvPr>
          <p:cNvSpPr>
            <a:spLocks noGrp="1"/>
          </p:cNvSpPr>
          <p:nvPr>
            <p:ph type="title" hasCustomPrompt="1"/>
          </p:nvPr>
        </p:nvSpPr>
        <p:spPr>
          <a:xfrm>
            <a:off x="312419" y="3703478"/>
            <a:ext cx="3505200" cy="1325563"/>
          </a:xfrm>
        </p:spPr>
        <p:txBody>
          <a:bodyPr>
            <a:normAutofit/>
          </a:bodyPr>
          <a:lstStyle>
            <a:lvl1pPr>
              <a:defRPr lang="en-US" sz="1800" b="1" kern="1200" dirty="0">
                <a:solidFill>
                  <a:schemeClr val="bg1"/>
                </a:solidFill>
                <a:latin typeface="+mj-lt"/>
                <a:ea typeface="+mj-ea"/>
                <a:cs typeface="+mj-cs"/>
              </a:defRPr>
            </a:lvl1pPr>
          </a:lstStyle>
          <a:p>
            <a:r>
              <a:rPr lang="en-US"/>
              <a:t>Questions?</a:t>
            </a:r>
          </a:p>
        </p:txBody>
      </p:sp>
      <p:cxnSp>
        <p:nvCxnSpPr>
          <p:cNvPr id="25" name="Straight Connector 24">
            <a:extLst>
              <a:ext uri="{FF2B5EF4-FFF2-40B4-BE49-F238E27FC236}">
                <a16:creationId xmlns:a16="http://schemas.microsoft.com/office/drawing/2014/main" id="{B49E3F74-94A9-4C67-B2FC-D9E8F8E5477B}"/>
              </a:ext>
            </a:extLst>
          </p:cNvPr>
          <p:cNvCxnSpPr>
            <a:cxnSpLocks/>
          </p:cNvCxnSpPr>
          <p:nvPr userDrawn="1"/>
        </p:nvCxnSpPr>
        <p:spPr>
          <a:xfrm>
            <a:off x="1781175" y="4931490"/>
            <a:ext cx="0" cy="171696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Picture 9" descr="A close up of a logo&#10;&#10;Description automatically generated">
            <a:extLst>
              <a:ext uri="{FF2B5EF4-FFF2-40B4-BE49-F238E27FC236}">
                <a16:creationId xmlns:a16="http://schemas.microsoft.com/office/drawing/2014/main" id="{46473EC5-E893-403D-B1E0-A28E910AB7C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3924" y="53207"/>
            <a:ext cx="2272637" cy="1047805"/>
          </a:xfrm>
          <a:prstGeom prst="rect">
            <a:avLst/>
          </a:prstGeom>
        </p:spPr>
      </p:pic>
    </p:spTree>
    <p:extLst>
      <p:ext uri="{BB962C8B-B14F-4D97-AF65-F5344CB8AC3E}">
        <p14:creationId xmlns:p14="http://schemas.microsoft.com/office/powerpoint/2010/main" val="36730217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29" name="Picture 28" descr="A close up of a map&#10;&#10;Description automatically generated">
            <a:extLst>
              <a:ext uri="{FF2B5EF4-FFF2-40B4-BE49-F238E27FC236}">
                <a16:creationId xmlns:a16="http://schemas.microsoft.com/office/drawing/2014/main" id="{5AC35F42-B080-4C43-97EB-2E1594353D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9786" y="-7398"/>
            <a:ext cx="12192000" cy="6857657"/>
          </a:xfrm>
          <a:prstGeom prst="rect">
            <a:avLst/>
          </a:prstGeom>
        </p:spPr>
      </p:pic>
      <p:sp>
        <p:nvSpPr>
          <p:cNvPr id="7" name="Date Placeholder 6">
            <a:extLst>
              <a:ext uri="{FF2B5EF4-FFF2-40B4-BE49-F238E27FC236}">
                <a16:creationId xmlns:a16="http://schemas.microsoft.com/office/drawing/2014/main" id="{4BC61670-2F8B-467B-BD7E-12AD31E1AAE3}"/>
              </a:ext>
            </a:extLst>
          </p:cNvPr>
          <p:cNvSpPr>
            <a:spLocks noGrp="1"/>
          </p:cNvSpPr>
          <p:nvPr>
            <p:ph type="dt" sz="half" idx="10"/>
          </p:nvPr>
        </p:nvSpPr>
        <p:spPr/>
        <p:txBody>
          <a:bodyPr/>
          <a:lstStyle/>
          <a:p>
            <a:fld id="{773F7A0B-6106-45BA-81EF-8C506093AB7D}" type="datetime1">
              <a:rPr lang="en-US" smtClean="0"/>
              <a:t>9/16/2022</a:t>
            </a:fld>
            <a:endParaRPr lang="en-US"/>
          </a:p>
        </p:txBody>
      </p:sp>
      <p:sp>
        <p:nvSpPr>
          <p:cNvPr id="8" name="Footer Placeholder 7">
            <a:extLst>
              <a:ext uri="{FF2B5EF4-FFF2-40B4-BE49-F238E27FC236}">
                <a16:creationId xmlns:a16="http://schemas.microsoft.com/office/drawing/2014/main" id="{934F1A2D-D68C-46C7-B0A4-E894758305B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25244DD-FBD2-4439-8943-272A0DEAE00B}"/>
              </a:ext>
            </a:extLst>
          </p:cNvPr>
          <p:cNvSpPr>
            <a:spLocks noGrp="1"/>
          </p:cNvSpPr>
          <p:nvPr>
            <p:ph type="sldNum" sz="quarter" idx="12"/>
          </p:nvPr>
        </p:nvSpPr>
        <p:spPr/>
        <p:txBody>
          <a:bodyPr/>
          <a:lstStyle/>
          <a:p>
            <a:fld id="{C5FEC54F-D072-410A-9418-8F499CB2B447}" type="slidenum">
              <a:rPr lang="en-US" smtClean="0"/>
              <a:t>‹#›</a:t>
            </a:fld>
            <a:endParaRPr lang="en-US"/>
          </a:p>
        </p:txBody>
      </p:sp>
      <p:sp>
        <p:nvSpPr>
          <p:cNvPr id="13" name="Subtitle 2">
            <a:extLst>
              <a:ext uri="{FF2B5EF4-FFF2-40B4-BE49-F238E27FC236}">
                <a16:creationId xmlns:a16="http://schemas.microsoft.com/office/drawing/2014/main" id="{05D27604-302C-4087-9779-0E11FF5F58DF}"/>
              </a:ext>
            </a:extLst>
          </p:cNvPr>
          <p:cNvSpPr>
            <a:spLocks noGrp="1"/>
          </p:cNvSpPr>
          <p:nvPr>
            <p:ph type="subTitle" idx="13"/>
          </p:nvPr>
        </p:nvSpPr>
        <p:spPr>
          <a:xfrm>
            <a:off x="290737" y="883637"/>
            <a:ext cx="9144000" cy="523239"/>
          </a:xfrm>
        </p:spPr>
        <p:txBody>
          <a:bodyPr/>
          <a:lstStyle>
            <a:lvl1pPr marL="0" indent="0" algn="l">
              <a:buNone/>
              <a:defRPr sz="2400" b="0">
                <a:latin typeface="Rockwell" panose="020606030202050204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4" name="Straight Connector 13">
            <a:extLst>
              <a:ext uri="{FF2B5EF4-FFF2-40B4-BE49-F238E27FC236}">
                <a16:creationId xmlns:a16="http://schemas.microsoft.com/office/drawing/2014/main" id="{6E0FE2CA-7CCD-43F2-9F00-E1B5F3A4CEB5}"/>
              </a:ext>
            </a:extLst>
          </p:cNvPr>
          <p:cNvCxnSpPr/>
          <p:nvPr userDrawn="1"/>
        </p:nvCxnSpPr>
        <p:spPr>
          <a:xfrm>
            <a:off x="318730" y="1586355"/>
            <a:ext cx="1356360" cy="0"/>
          </a:xfrm>
          <a:prstGeom prst="line">
            <a:avLst/>
          </a:prstGeom>
          <a:ln w="38100"/>
        </p:spPr>
        <p:style>
          <a:lnRef idx="2">
            <a:schemeClr val="accent3"/>
          </a:lnRef>
          <a:fillRef idx="0">
            <a:schemeClr val="accent3"/>
          </a:fillRef>
          <a:effectRef idx="1">
            <a:schemeClr val="accent3"/>
          </a:effectRef>
          <a:fontRef idx="minor">
            <a:schemeClr val="tx1"/>
          </a:fontRef>
        </p:style>
      </p:cxnSp>
      <p:sp>
        <p:nvSpPr>
          <p:cNvPr id="15" name="Text Placeholder 15">
            <a:extLst>
              <a:ext uri="{FF2B5EF4-FFF2-40B4-BE49-F238E27FC236}">
                <a16:creationId xmlns:a16="http://schemas.microsoft.com/office/drawing/2014/main" id="{F5F33469-542D-4283-AED6-1F82DE08E78F}"/>
              </a:ext>
            </a:extLst>
          </p:cNvPr>
          <p:cNvSpPr>
            <a:spLocks noGrp="1"/>
          </p:cNvSpPr>
          <p:nvPr>
            <p:ph type="body" sz="quarter" idx="14"/>
          </p:nvPr>
        </p:nvSpPr>
        <p:spPr>
          <a:xfrm>
            <a:off x="291372" y="1863302"/>
            <a:ext cx="7329488" cy="3681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2" name="Picture 21" descr="A picture containing object, first-aid kit&#10;&#10;Description automatically generated">
            <a:extLst>
              <a:ext uri="{FF2B5EF4-FFF2-40B4-BE49-F238E27FC236}">
                <a16:creationId xmlns:a16="http://schemas.microsoft.com/office/drawing/2014/main" id="{A1DFA9FC-D6AB-4AFD-9A46-074DC58E21C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341" y="6258367"/>
            <a:ext cx="741445" cy="591892"/>
          </a:xfrm>
          <a:prstGeom prst="rect">
            <a:avLst/>
          </a:prstGeom>
        </p:spPr>
      </p:pic>
      <p:sp>
        <p:nvSpPr>
          <p:cNvPr id="23" name="Title 10">
            <a:extLst>
              <a:ext uri="{FF2B5EF4-FFF2-40B4-BE49-F238E27FC236}">
                <a16:creationId xmlns:a16="http://schemas.microsoft.com/office/drawing/2014/main" id="{93CA3836-E6BA-4760-A47D-234737BDDB7E}"/>
              </a:ext>
            </a:extLst>
          </p:cNvPr>
          <p:cNvSpPr>
            <a:spLocks noGrp="1"/>
          </p:cNvSpPr>
          <p:nvPr>
            <p:ph type="title"/>
          </p:nvPr>
        </p:nvSpPr>
        <p:spPr>
          <a:xfrm>
            <a:off x="290737" y="289415"/>
            <a:ext cx="6415403" cy="779463"/>
          </a:xfrm>
        </p:spPr>
        <p:txBody>
          <a:bodyPr/>
          <a:lstStyle>
            <a:lvl1pPr>
              <a:defRPr sz="3200" b="1">
                <a:solidFill>
                  <a:schemeClr val="accent1"/>
                </a:solidFill>
              </a:defRPr>
            </a:lvl1pPr>
          </a:lstStyle>
          <a:p>
            <a:r>
              <a:rPr lang="en-US"/>
              <a:t>Click to edit Master title style</a:t>
            </a:r>
          </a:p>
        </p:txBody>
      </p:sp>
    </p:spTree>
    <p:extLst>
      <p:ext uri="{BB962C8B-B14F-4D97-AF65-F5344CB8AC3E}">
        <p14:creationId xmlns:p14="http://schemas.microsoft.com/office/powerpoint/2010/main" val="30662820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A1D6C-05A2-4FD0-B98D-0C83DEC877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553341A-324C-467C-B1B1-AE752F28D351}"/>
              </a:ext>
            </a:extLst>
          </p:cNvPr>
          <p:cNvSpPr>
            <a:spLocks noGrp="1"/>
          </p:cNvSpPr>
          <p:nvPr>
            <p:ph type="dt" sz="half" idx="10"/>
          </p:nvPr>
        </p:nvSpPr>
        <p:spPr/>
        <p:txBody>
          <a:bodyPr/>
          <a:lstStyle/>
          <a:p>
            <a:fld id="{019576A2-14A9-46F8-99B1-8DC4CA02C4EA}" type="datetime1">
              <a:rPr lang="en-US" smtClean="0"/>
              <a:t>9/16/2022</a:t>
            </a:fld>
            <a:endParaRPr lang="en-US"/>
          </a:p>
        </p:txBody>
      </p:sp>
      <p:sp>
        <p:nvSpPr>
          <p:cNvPr id="4" name="Footer Placeholder 3">
            <a:extLst>
              <a:ext uri="{FF2B5EF4-FFF2-40B4-BE49-F238E27FC236}">
                <a16:creationId xmlns:a16="http://schemas.microsoft.com/office/drawing/2014/main" id="{DC9BB63E-7C8F-4C60-91CE-DD376CEA56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17C955F-4ADF-4703-AE82-B94DFAA01ADB}"/>
              </a:ext>
            </a:extLst>
          </p:cNvPr>
          <p:cNvSpPr>
            <a:spLocks noGrp="1"/>
          </p:cNvSpPr>
          <p:nvPr>
            <p:ph type="sldNum" sz="quarter" idx="12"/>
          </p:nvPr>
        </p:nvSpPr>
        <p:spPr/>
        <p:txBody>
          <a:bodyPr/>
          <a:lstStyle/>
          <a:p>
            <a:fld id="{C5FEC54F-D072-410A-9418-8F499CB2B447}" type="slidenum">
              <a:rPr lang="en-US" smtClean="0"/>
              <a:t>‹#›</a:t>
            </a:fld>
            <a:endParaRPr lang="en-US"/>
          </a:p>
        </p:txBody>
      </p:sp>
    </p:spTree>
    <p:extLst>
      <p:ext uri="{BB962C8B-B14F-4D97-AF65-F5344CB8AC3E}">
        <p14:creationId xmlns:p14="http://schemas.microsoft.com/office/powerpoint/2010/main" val="29667026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323264"/>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E79E1D-715B-4688-955A-933B7B0F90AB}"/>
              </a:ext>
            </a:extLst>
          </p:cNvPr>
          <p:cNvSpPr>
            <a:spLocks noGrp="1"/>
          </p:cNvSpPr>
          <p:nvPr>
            <p:ph type="dt" sz="half" idx="10"/>
          </p:nvPr>
        </p:nvSpPr>
        <p:spPr/>
        <p:txBody>
          <a:bodyPr/>
          <a:lstStyle/>
          <a:p>
            <a:fld id="{0459179A-B435-4C91-AAEC-2EEEACDDCE4F}" type="datetime1">
              <a:rPr lang="en-US" smtClean="0"/>
              <a:t>9/16/2022</a:t>
            </a:fld>
            <a:endParaRPr lang="en-US"/>
          </a:p>
        </p:txBody>
      </p:sp>
      <p:sp>
        <p:nvSpPr>
          <p:cNvPr id="3" name="Footer Placeholder 2">
            <a:extLst>
              <a:ext uri="{FF2B5EF4-FFF2-40B4-BE49-F238E27FC236}">
                <a16:creationId xmlns:a16="http://schemas.microsoft.com/office/drawing/2014/main" id="{82EAF249-70FA-4DA8-8F88-D6674D2AF4A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5E670F-8233-466B-B265-A506FEE220BC}"/>
              </a:ext>
            </a:extLst>
          </p:cNvPr>
          <p:cNvSpPr>
            <a:spLocks noGrp="1"/>
          </p:cNvSpPr>
          <p:nvPr>
            <p:ph type="sldNum" sz="quarter" idx="12"/>
          </p:nvPr>
        </p:nvSpPr>
        <p:spPr/>
        <p:txBody>
          <a:bodyPr/>
          <a:lstStyle/>
          <a:p>
            <a:fld id="{C5FEC54F-D072-410A-9418-8F499CB2B447}" type="slidenum">
              <a:rPr lang="en-US" smtClean="0"/>
              <a:t>‹#›</a:t>
            </a:fld>
            <a:endParaRPr lang="en-US"/>
          </a:p>
        </p:txBody>
      </p:sp>
      <p:pic>
        <p:nvPicPr>
          <p:cNvPr id="8" name="Picture 7">
            <a:extLst>
              <a:ext uri="{FF2B5EF4-FFF2-40B4-BE49-F238E27FC236}">
                <a16:creationId xmlns:a16="http://schemas.microsoft.com/office/drawing/2014/main" id="{5FA34682-72DA-4144-9949-AB33500D4C9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338123"/>
            <a:ext cx="12192000" cy="5519877"/>
          </a:xfrm>
          <a:prstGeom prst="rect">
            <a:avLst/>
          </a:prstGeom>
        </p:spPr>
      </p:pic>
      <p:sp>
        <p:nvSpPr>
          <p:cNvPr id="9" name="Title 8">
            <a:extLst>
              <a:ext uri="{FF2B5EF4-FFF2-40B4-BE49-F238E27FC236}">
                <a16:creationId xmlns:a16="http://schemas.microsoft.com/office/drawing/2014/main" id="{550BB2ED-0D31-4947-A866-5C29B6AAAB8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453894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1FF22-8036-4B68-B9CF-74D63AF18CFA}"/>
              </a:ext>
            </a:extLst>
          </p:cNvPr>
          <p:cNvSpPr>
            <a:spLocks noGrp="1"/>
          </p:cNvSpPr>
          <p:nvPr>
            <p:ph type="title" hasCustomPrompt="1"/>
          </p:nvPr>
        </p:nvSpPr>
        <p:spPr>
          <a:xfrm>
            <a:off x="839788" y="457200"/>
            <a:ext cx="4327635" cy="1600199"/>
          </a:xfrm>
        </p:spPr>
        <p:txBody>
          <a:bodyPr anchor="b"/>
          <a:lstStyle>
            <a:lvl1pPr>
              <a:defRPr sz="3200"/>
            </a:lvl1pPr>
          </a:lstStyle>
          <a:p>
            <a:r>
              <a:rPr lang="en-US"/>
              <a:t>Our Mission</a:t>
            </a:r>
          </a:p>
        </p:txBody>
      </p:sp>
      <p:sp>
        <p:nvSpPr>
          <p:cNvPr id="4" name="Text Placeholder 3">
            <a:extLst>
              <a:ext uri="{FF2B5EF4-FFF2-40B4-BE49-F238E27FC236}">
                <a16:creationId xmlns:a16="http://schemas.microsoft.com/office/drawing/2014/main" id="{763FAC89-353C-4AE4-B726-95B86B79B811}"/>
              </a:ext>
            </a:extLst>
          </p:cNvPr>
          <p:cNvSpPr>
            <a:spLocks noGrp="1"/>
          </p:cNvSpPr>
          <p:nvPr>
            <p:ph type="body" sz="half" idx="2" hasCustomPrompt="1"/>
          </p:nvPr>
        </p:nvSpPr>
        <p:spPr>
          <a:xfrm>
            <a:off x="839788" y="2390104"/>
            <a:ext cx="4327635" cy="414138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To strengthen and improve quality of life for Permian Basin residents.</a:t>
            </a:r>
          </a:p>
        </p:txBody>
      </p:sp>
      <p:pic>
        <p:nvPicPr>
          <p:cNvPr id="15" name="Picture 14" descr="Diagram&#10;&#10;Description automatically generated">
            <a:extLst>
              <a:ext uri="{FF2B5EF4-FFF2-40B4-BE49-F238E27FC236}">
                <a16:creationId xmlns:a16="http://schemas.microsoft.com/office/drawing/2014/main" id="{0B3831ED-D73F-43F1-9E30-41B5224696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9805" y="-44923"/>
            <a:ext cx="6343164" cy="6912858"/>
          </a:xfrm>
          <a:prstGeom prst="rect">
            <a:avLst/>
          </a:prstGeom>
        </p:spPr>
      </p:pic>
      <p:cxnSp>
        <p:nvCxnSpPr>
          <p:cNvPr id="18" name="Straight Connector 17">
            <a:extLst>
              <a:ext uri="{FF2B5EF4-FFF2-40B4-BE49-F238E27FC236}">
                <a16:creationId xmlns:a16="http://schemas.microsoft.com/office/drawing/2014/main" id="{15EF769D-8CDD-4032-B850-8D410142FF8A}"/>
              </a:ext>
            </a:extLst>
          </p:cNvPr>
          <p:cNvCxnSpPr/>
          <p:nvPr userDrawn="1"/>
        </p:nvCxnSpPr>
        <p:spPr>
          <a:xfrm>
            <a:off x="5879805" y="-121920"/>
            <a:ext cx="0" cy="710184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7903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A84CF28-D197-4498-A90D-7C8B19B4924E}"/>
              </a:ext>
            </a:extLst>
          </p:cNvPr>
          <p:cNvSpPr>
            <a:spLocks noGrp="1"/>
          </p:cNvSpPr>
          <p:nvPr>
            <p:ph type="dt" sz="half" idx="10"/>
          </p:nvPr>
        </p:nvSpPr>
        <p:spPr/>
        <p:txBody>
          <a:bodyPr/>
          <a:lstStyle/>
          <a:p>
            <a:fld id="{E9B4363E-9CD3-4FAD-A13D-D93EF38542A9}" type="datetime1">
              <a:rPr lang="en-US" smtClean="0"/>
              <a:t>9/16/2022</a:t>
            </a:fld>
            <a:endParaRPr lang="en-US"/>
          </a:p>
        </p:txBody>
      </p:sp>
      <p:sp>
        <p:nvSpPr>
          <p:cNvPr id="4" name="Footer Placeholder 3">
            <a:extLst>
              <a:ext uri="{FF2B5EF4-FFF2-40B4-BE49-F238E27FC236}">
                <a16:creationId xmlns:a16="http://schemas.microsoft.com/office/drawing/2014/main" id="{33D3D3F0-2E04-4268-A273-EBD7707CA3D8}"/>
              </a:ext>
            </a:extLst>
          </p:cNvPr>
          <p:cNvSpPr>
            <a:spLocks noGrp="1"/>
          </p:cNvSpPr>
          <p:nvPr>
            <p:ph type="ftr" sz="quarter" idx="11"/>
          </p:nvPr>
        </p:nvSpPr>
        <p:spPr/>
        <p:txBody>
          <a:bodyPr/>
          <a:lstStyle/>
          <a:p>
            <a:endParaRPr lang="en-US"/>
          </a:p>
        </p:txBody>
      </p:sp>
      <p:sp>
        <p:nvSpPr>
          <p:cNvPr id="6" name="Rectangle 5">
            <a:extLst>
              <a:ext uri="{FF2B5EF4-FFF2-40B4-BE49-F238E27FC236}">
                <a16:creationId xmlns:a16="http://schemas.microsoft.com/office/drawing/2014/main" id="{A7811478-53E3-4937-8345-B08528F002D3}"/>
              </a:ext>
            </a:extLst>
          </p:cNvPr>
          <p:cNvSpPr/>
          <p:nvPr userDrawn="1"/>
        </p:nvSpPr>
        <p:spPr>
          <a:xfrm>
            <a:off x="0" y="0"/>
            <a:ext cx="8305800" cy="6858000"/>
          </a:xfrm>
          <a:prstGeom prst="rect">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DBAED5B3-C1BA-4463-8CDC-93D64E03692F}"/>
              </a:ext>
            </a:extLst>
          </p:cNvPr>
          <p:cNvCxnSpPr/>
          <p:nvPr userDrawn="1"/>
        </p:nvCxnSpPr>
        <p:spPr>
          <a:xfrm>
            <a:off x="8290560" y="-106680"/>
            <a:ext cx="0" cy="710184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316B9C3-EF40-4C4D-86A4-023EDD54C195}"/>
              </a:ext>
            </a:extLst>
          </p:cNvPr>
          <p:cNvSpPr>
            <a:spLocks noGrp="1"/>
          </p:cNvSpPr>
          <p:nvPr>
            <p:ph type="title" hasCustomPrompt="1"/>
          </p:nvPr>
        </p:nvSpPr>
        <p:spPr>
          <a:xfrm>
            <a:off x="518160" y="4092892"/>
            <a:ext cx="7772400" cy="1325563"/>
          </a:xfrm>
        </p:spPr>
        <p:txBody>
          <a:bodyPr/>
          <a:lstStyle>
            <a:lvl1pPr>
              <a:defRPr b="0">
                <a:solidFill>
                  <a:schemeClr val="bg1"/>
                </a:solidFill>
              </a:defRPr>
            </a:lvl1pPr>
          </a:lstStyle>
          <a:p>
            <a:r>
              <a:rPr lang="en-US"/>
              <a:t>Power in Partnership</a:t>
            </a:r>
          </a:p>
        </p:txBody>
      </p:sp>
      <p:sp>
        <p:nvSpPr>
          <p:cNvPr id="9" name="Subtitle 2">
            <a:extLst>
              <a:ext uri="{FF2B5EF4-FFF2-40B4-BE49-F238E27FC236}">
                <a16:creationId xmlns:a16="http://schemas.microsoft.com/office/drawing/2014/main" id="{52F6E56D-1D0D-468B-8DCA-4FDC89B6985E}"/>
              </a:ext>
            </a:extLst>
          </p:cNvPr>
          <p:cNvSpPr>
            <a:spLocks noGrp="1"/>
          </p:cNvSpPr>
          <p:nvPr>
            <p:ph type="subTitle" idx="1" hasCustomPrompt="1"/>
          </p:nvPr>
        </p:nvSpPr>
        <p:spPr>
          <a:xfrm>
            <a:off x="533400" y="5471160"/>
            <a:ext cx="9144000" cy="523239"/>
          </a:xfrm>
        </p:spPr>
        <p:txBody>
          <a:bodyPr/>
          <a:lstStyle>
            <a:lvl1pPr marL="0" indent="0" algn="l">
              <a:buNone/>
              <a:defRPr sz="2400" b="0">
                <a:solidFill>
                  <a:schemeClr val="bg1"/>
                </a:solidFill>
                <a:latin typeface="Rockwell" panose="020606030202050204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2020 Annual Report</a:t>
            </a:r>
          </a:p>
        </p:txBody>
      </p:sp>
      <p:pic>
        <p:nvPicPr>
          <p:cNvPr id="13" name="Picture 12" descr="A close up of a logo&#10;&#10;Description automatically generated">
            <a:extLst>
              <a:ext uri="{FF2B5EF4-FFF2-40B4-BE49-F238E27FC236}">
                <a16:creationId xmlns:a16="http://schemas.microsoft.com/office/drawing/2014/main" id="{2897980B-40C1-40C6-9D16-9130789AFC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924" y="182880"/>
            <a:ext cx="2895851" cy="1335140"/>
          </a:xfrm>
          <a:prstGeom prst="rect">
            <a:avLst/>
          </a:prstGeom>
        </p:spPr>
      </p:pic>
      <p:cxnSp>
        <p:nvCxnSpPr>
          <p:cNvPr id="15" name="Straight Connector 14">
            <a:extLst>
              <a:ext uri="{FF2B5EF4-FFF2-40B4-BE49-F238E27FC236}">
                <a16:creationId xmlns:a16="http://schemas.microsoft.com/office/drawing/2014/main" id="{FE98CEB9-1015-42F9-9BEA-C2277D6FE911}"/>
              </a:ext>
            </a:extLst>
          </p:cNvPr>
          <p:cNvCxnSpPr/>
          <p:nvPr userDrawn="1"/>
        </p:nvCxnSpPr>
        <p:spPr>
          <a:xfrm>
            <a:off x="533400" y="5342255"/>
            <a:ext cx="1386840" cy="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72213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3048E-CBC2-47DE-99F7-205ABF4A94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9C8847A-AF5D-4304-B3FA-146ED327C9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DB6760B-A60A-4072-9CBF-EC989BDD8A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70B494-FE51-4B84-B1B6-5C17B2A666D9}"/>
              </a:ext>
            </a:extLst>
          </p:cNvPr>
          <p:cNvSpPr>
            <a:spLocks noGrp="1"/>
          </p:cNvSpPr>
          <p:nvPr>
            <p:ph type="dt" sz="half" idx="10"/>
          </p:nvPr>
        </p:nvSpPr>
        <p:spPr/>
        <p:txBody>
          <a:bodyPr/>
          <a:lstStyle/>
          <a:p>
            <a:fld id="{921D9929-939D-4105-B16E-0C50A27F1D73}" type="datetime1">
              <a:rPr lang="en-US" smtClean="0"/>
              <a:t>9/16/2022</a:t>
            </a:fld>
            <a:endParaRPr lang="en-US"/>
          </a:p>
        </p:txBody>
      </p:sp>
      <p:sp>
        <p:nvSpPr>
          <p:cNvPr id="6" name="Footer Placeholder 5">
            <a:extLst>
              <a:ext uri="{FF2B5EF4-FFF2-40B4-BE49-F238E27FC236}">
                <a16:creationId xmlns:a16="http://schemas.microsoft.com/office/drawing/2014/main" id="{42FB2BE7-AFED-4D16-B26C-C2E3FA9E2B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91C586-1FA3-4BC0-A91F-6B455BDE76F1}"/>
              </a:ext>
            </a:extLst>
          </p:cNvPr>
          <p:cNvSpPr>
            <a:spLocks noGrp="1"/>
          </p:cNvSpPr>
          <p:nvPr>
            <p:ph type="sldNum" sz="quarter" idx="12"/>
          </p:nvPr>
        </p:nvSpPr>
        <p:spPr/>
        <p:txBody>
          <a:bodyPr/>
          <a:lstStyle/>
          <a:p>
            <a:fld id="{C5FEC54F-D072-410A-9418-8F499CB2B447}" type="slidenum">
              <a:rPr lang="en-US" smtClean="0"/>
              <a:t>‹#›</a:t>
            </a:fld>
            <a:endParaRPr lang="en-US"/>
          </a:p>
        </p:txBody>
      </p:sp>
    </p:spTree>
    <p:extLst>
      <p:ext uri="{BB962C8B-B14F-4D97-AF65-F5344CB8AC3E}">
        <p14:creationId xmlns:p14="http://schemas.microsoft.com/office/powerpoint/2010/main" val="2691267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BC32E-7CD1-4B1A-9E81-3488E1CF084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C7B739C-DE71-4C17-9626-2634CE445E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F4F9DE-29C2-426C-A058-FFBB4DC659FC}"/>
              </a:ext>
            </a:extLst>
          </p:cNvPr>
          <p:cNvSpPr>
            <a:spLocks noGrp="1"/>
          </p:cNvSpPr>
          <p:nvPr>
            <p:ph type="dt" sz="half" idx="10"/>
          </p:nvPr>
        </p:nvSpPr>
        <p:spPr/>
        <p:txBody>
          <a:bodyPr/>
          <a:lstStyle/>
          <a:p>
            <a:fld id="{01815DBE-E658-430E-A0EF-BBD718B1B5CB}" type="datetime1">
              <a:rPr lang="en-US" smtClean="0"/>
              <a:t>9/16/2022</a:t>
            </a:fld>
            <a:endParaRPr lang="en-US"/>
          </a:p>
        </p:txBody>
      </p:sp>
      <p:sp>
        <p:nvSpPr>
          <p:cNvPr id="5" name="Footer Placeholder 4">
            <a:extLst>
              <a:ext uri="{FF2B5EF4-FFF2-40B4-BE49-F238E27FC236}">
                <a16:creationId xmlns:a16="http://schemas.microsoft.com/office/drawing/2014/main" id="{0B84C601-47D2-4B5E-A5AF-96FE0630AE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5DC7A4-19EA-4218-9F12-D725240B6F74}"/>
              </a:ext>
            </a:extLst>
          </p:cNvPr>
          <p:cNvSpPr>
            <a:spLocks noGrp="1"/>
          </p:cNvSpPr>
          <p:nvPr>
            <p:ph type="sldNum" sz="quarter" idx="12"/>
          </p:nvPr>
        </p:nvSpPr>
        <p:spPr/>
        <p:txBody>
          <a:bodyPr/>
          <a:lstStyle/>
          <a:p>
            <a:fld id="{C5FEC54F-D072-410A-9418-8F499CB2B447}" type="slidenum">
              <a:rPr lang="en-US" smtClean="0"/>
              <a:t>‹#›</a:t>
            </a:fld>
            <a:endParaRPr lang="en-US"/>
          </a:p>
        </p:txBody>
      </p:sp>
    </p:spTree>
    <p:extLst>
      <p:ext uri="{BB962C8B-B14F-4D97-AF65-F5344CB8AC3E}">
        <p14:creationId xmlns:p14="http://schemas.microsoft.com/office/powerpoint/2010/main" val="3215464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BAC4AE-CD1E-46DB-9472-CE1C14EE48F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D673789-E36B-46EB-8824-BAD0BE246A2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F48026-34EC-42F8-AE9E-40CDB952C002}"/>
              </a:ext>
            </a:extLst>
          </p:cNvPr>
          <p:cNvSpPr>
            <a:spLocks noGrp="1"/>
          </p:cNvSpPr>
          <p:nvPr>
            <p:ph type="dt" sz="half" idx="10"/>
          </p:nvPr>
        </p:nvSpPr>
        <p:spPr/>
        <p:txBody>
          <a:bodyPr/>
          <a:lstStyle/>
          <a:p>
            <a:fld id="{3455DACA-5063-4A4D-8151-D01C0D55C063}" type="datetime1">
              <a:rPr lang="en-US" smtClean="0"/>
              <a:t>9/16/2022</a:t>
            </a:fld>
            <a:endParaRPr lang="en-US"/>
          </a:p>
        </p:txBody>
      </p:sp>
      <p:sp>
        <p:nvSpPr>
          <p:cNvPr id="5" name="Footer Placeholder 4">
            <a:extLst>
              <a:ext uri="{FF2B5EF4-FFF2-40B4-BE49-F238E27FC236}">
                <a16:creationId xmlns:a16="http://schemas.microsoft.com/office/drawing/2014/main" id="{B3010B30-C8BB-4D02-822E-7BC818E6D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88A34-2772-4182-BCA6-1E8DECDAE261}"/>
              </a:ext>
            </a:extLst>
          </p:cNvPr>
          <p:cNvSpPr>
            <a:spLocks noGrp="1"/>
          </p:cNvSpPr>
          <p:nvPr>
            <p:ph type="sldNum" sz="quarter" idx="12"/>
          </p:nvPr>
        </p:nvSpPr>
        <p:spPr/>
        <p:txBody>
          <a:bodyPr/>
          <a:lstStyle/>
          <a:p>
            <a:fld id="{C5FEC54F-D072-410A-9418-8F499CB2B447}" type="slidenum">
              <a:rPr lang="en-US" smtClean="0"/>
              <a:t>‹#›</a:t>
            </a:fld>
            <a:endParaRPr lang="en-US"/>
          </a:p>
        </p:txBody>
      </p:sp>
    </p:spTree>
    <p:extLst>
      <p:ext uri="{BB962C8B-B14F-4D97-AF65-F5344CB8AC3E}">
        <p14:creationId xmlns:p14="http://schemas.microsoft.com/office/powerpoint/2010/main" val="8180808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53E2C-9398-44FC-BD14-E62FD4BC26A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D6FD8EC-44A0-4E1C-9486-9B3FB6F0253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4FA2F20-B613-443D-9247-65047964792E}"/>
              </a:ext>
            </a:extLst>
          </p:cNvPr>
          <p:cNvSpPr>
            <a:spLocks noGrp="1"/>
          </p:cNvSpPr>
          <p:nvPr>
            <p:ph type="dt" sz="half" idx="10"/>
          </p:nvPr>
        </p:nvSpPr>
        <p:spPr/>
        <p:txBody>
          <a:bodyPr/>
          <a:lstStyle/>
          <a:p>
            <a:fld id="{B7753F08-6048-4CAC-8B8D-BF1376E63290}" type="datetimeFigureOut">
              <a:rPr lang="en-US" smtClean="0"/>
              <a:t>9/16/2022</a:t>
            </a:fld>
            <a:endParaRPr lang="en-US"/>
          </a:p>
        </p:txBody>
      </p:sp>
      <p:sp>
        <p:nvSpPr>
          <p:cNvPr id="5" name="Footer Placeholder 4">
            <a:extLst>
              <a:ext uri="{FF2B5EF4-FFF2-40B4-BE49-F238E27FC236}">
                <a16:creationId xmlns:a16="http://schemas.microsoft.com/office/drawing/2014/main" id="{49F4FF84-219C-4BDA-AE5A-95DD524173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83C5D5-BFEB-487A-BA09-2EFCF70554D4}"/>
              </a:ext>
            </a:extLst>
          </p:cNvPr>
          <p:cNvSpPr>
            <a:spLocks noGrp="1"/>
          </p:cNvSpPr>
          <p:nvPr>
            <p:ph type="sldNum" sz="quarter" idx="12"/>
          </p:nvPr>
        </p:nvSpPr>
        <p:spPr/>
        <p:txBody>
          <a:bodyPr/>
          <a:lstStyle/>
          <a:p>
            <a:fld id="{611D26D9-589A-4BFF-BC89-7EEA23446B27}" type="slidenum">
              <a:rPr lang="en-US" smtClean="0"/>
              <a:t>‹#›</a:t>
            </a:fld>
            <a:endParaRPr lang="en-US"/>
          </a:p>
        </p:txBody>
      </p:sp>
    </p:spTree>
    <p:extLst>
      <p:ext uri="{BB962C8B-B14F-4D97-AF65-F5344CB8AC3E}">
        <p14:creationId xmlns:p14="http://schemas.microsoft.com/office/powerpoint/2010/main" val="2837720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6AD47-0EB5-49B8-8B37-9AF58F76C6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B78AD7-0448-4938-990A-915AD7640B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CB73B4-DFE5-4ED0-BFED-73965F906126}"/>
              </a:ext>
            </a:extLst>
          </p:cNvPr>
          <p:cNvSpPr>
            <a:spLocks noGrp="1"/>
          </p:cNvSpPr>
          <p:nvPr>
            <p:ph type="dt" sz="half" idx="10"/>
          </p:nvPr>
        </p:nvSpPr>
        <p:spPr/>
        <p:txBody>
          <a:bodyPr/>
          <a:lstStyle/>
          <a:p>
            <a:fld id="{B7753F08-6048-4CAC-8B8D-BF1376E63290}" type="datetimeFigureOut">
              <a:rPr lang="en-US" smtClean="0"/>
              <a:t>9/16/2022</a:t>
            </a:fld>
            <a:endParaRPr lang="en-US"/>
          </a:p>
        </p:txBody>
      </p:sp>
      <p:sp>
        <p:nvSpPr>
          <p:cNvPr id="5" name="Footer Placeholder 4">
            <a:extLst>
              <a:ext uri="{FF2B5EF4-FFF2-40B4-BE49-F238E27FC236}">
                <a16:creationId xmlns:a16="http://schemas.microsoft.com/office/drawing/2014/main" id="{DD07D5AA-1BC4-4923-8CEB-912F9DBEA0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FC83B2-2DE6-4F6B-B4BE-2BDDF63636CD}"/>
              </a:ext>
            </a:extLst>
          </p:cNvPr>
          <p:cNvSpPr>
            <a:spLocks noGrp="1"/>
          </p:cNvSpPr>
          <p:nvPr>
            <p:ph type="sldNum" sz="quarter" idx="12"/>
          </p:nvPr>
        </p:nvSpPr>
        <p:spPr/>
        <p:txBody>
          <a:bodyPr/>
          <a:lstStyle/>
          <a:p>
            <a:fld id="{611D26D9-589A-4BFF-BC89-7EEA23446B27}" type="slidenum">
              <a:rPr lang="en-US" smtClean="0"/>
              <a:t>‹#›</a:t>
            </a:fld>
            <a:endParaRPr lang="en-US"/>
          </a:p>
        </p:txBody>
      </p:sp>
    </p:spTree>
    <p:extLst>
      <p:ext uri="{BB962C8B-B14F-4D97-AF65-F5344CB8AC3E}">
        <p14:creationId xmlns:p14="http://schemas.microsoft.com/office/powerpoint/2010/main" val="16734863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45232-82ED-43AA-8AAA-88CE4442C9D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D3BBE0C-A228-4C9F-8664-A2F6157166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FEF34E-B63E-447B-A24E-A2E32C13DC5E}"/>
              </a:ext>
            </a:extLst>
          </p:cNvPr>
          <p:cNvSpPr>
            <a:spLocks noGrp="1"/>
          </p:cNvSpPr>
          <p:nvPr>
            <p:ph type="dt" sz="half" idx="10"/>
          </p:nvPr>
        </p:nvSpPr>
        <p:spPr/>
        <p:txBody>
          <a:bodyPr/>
          <a:lstStyle/>
          <a:p>
            <a:fld id="{B7753F08-6048-4CAC-8B8D-BF1376E63290}" type="datetimeFigureOut">
              <a:rPr lang="en-US" smtClean="0"/>
              <a:t>9/16/2022</a:t>
            </a:fld>
            <a:endParaRPr lang="en-US"/>
          </a:p>
        </p:txBody>
      </p:sp>
      <p:sp>
        <p:nvSpPr>
          <p:cNvPr id="5" name="Footer Placeholder 4">
            <a:extLst>
              <a:ext uri="{FF2B5EF4-FFF2-40B4-BE49-F238E27FC236}">
                <a16:creationId xmlns:a16="http://schemas.microsoft.com/office/drawing/2014/main" id="{10C30F13-7E89-453E-A0F9-A54AD8DB80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9D6209-60C5-493B-A4EC-160E5D80140D}"/>
              </a:ext>
            </a:extLst>
          </p:cNvPr>
          <p:cNvSpPr>
            <a:spLocks noGrp="1"/>
          </p:cNvSpPr>
          <p:nvPr>
            <p:ph type="sldNum" sz="quarter" idx="12"/>
          </p:nvPr>
        </p:nvSpPr>
        <p:spPr/>
        <p:txBody>
          <a:bodyPr/>
          <a:lstStyle/>
          <a:p>
            <a:fld id="{611D26D9-589A-4BFF-BC89-7EEA23446B27}" type="slidenum">
              <a:rPr lang="en-US" smtClean="0"/>
              <a:t>‹#›</a:t>
            </a:fld>
            <a:endParaRPr lang="en-US"/>
          </a:p>
        </p:txBody>
      </p:sp>
    </p:spTree>
    <p:extLst>
      <p:ext uri="{BB962C8B-B14F-4D97-AF65-F5344CB8AC3E}">
        <p14:creationId xmlns:p14="http://schemas.microsoft.com/office/powerpoint/2010/main" val="40726104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59F6C-4D6E-4AC4-BF88-EDD733E2BF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0B70C5-590E-4392-B040-3DA73F1580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198F9A-4AFD-462A-AB2A-BA60D133062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0D045FA-137A-49E3-BE23-15057AD6DCBC}"/>
              </a:ext>
            </a:extLst>
          </p:cNvPr>
          <p:cNvSpPr>
            <a:spLocks noGrp="1"/>
          </p:cNvSpPr>
          <p:nvPr>
            <p:ph type="dt" sz="half" idx="10"/>
          </p:nvPr>
        </p:nvSpPr>
        <p:spPr/>
        <p:txBody>
          <a:bodyPr/>
          <a:lstStyle/>
          <a:p>
            <a:fld id="{B7753F08-6048-4CAC-8B8D-BF1376E63290}" type="datetimeFigureOut">
              <a:rPr lang="en-US" smtClean="0"/>
              <a:t>9/16/2022</a:t>
            </a:fld>
            <a:endParaRPr lang="en-US"/>
          </a:p>
        </p:txBody>
      </p:sp>
      <p:sp>
        <p:nvSpPr>
          <p:cNvPr id="6" name="Footer Placeholder 5">
            <a:extLst>
              <a:ext uri="{FF2B5EF4-FFF2-40B4-BE49-F238E27FC236}">
                <a16:creationId xmlns:a16="http://schemas.microsoft.com/office/drawing/2014/main" id="{D8B11967-3465-4772-A387-B523059529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0F7C82-472C-4A70-B478-DF792117712C}"/>
              </a:ext>
            </a:extLst>
          </p:cNvPr>
          <p:cNvSpPr>
            <a:spLocks noGrp="1"/>
          </p:cNvSpPr>
          <p:nvPr>
            <p:ph type="sldNum" sz="quarter" idx="12"/>
          </p:nvPr>
        </p:nvSpPr>
        <p:spPr/>
        <p:txBody>
          <a:bodyPr/>
          <a:lstStyle/>
          <a:p>
            <a:fld id="{611D26D9-589A-4BFF-BC89-7EEA23446B27}" type="slidenum">
              <a:rPr lang="en-US" smtClean="0"/>
              <a:t>‹#›</a:t>
            </a:fld>
            <a:endParaRPr lang="en-US"/>
          </a:p>
        </p:txBody>
      </p:sp>
    </p:spTree>
    <p:extLst>
      <p:ext uri="{BB962C8B-B14F-4D97-AF65-F5344CB8AC3E}">
        <p14:creationId xmlns:p14="http://schemas.microsoft.com/office/powerpoint/2010/main" val="14570032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C763D-F62B-4F1F-B6A5-AC992652EF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79E540D-6276-406B-BB2A-C1D4C062F6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3866A1F-F078-4074-A4ED-9F2BBA22FEB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140675-C2C2-49A0-AFDD-70CFE3CF39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14EC8A8-6DCC-4B54-9937-6D7C782927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5E66D06-FF83-44E9-BBC5-0CB82524E7ED}"/>
              </a:ext>
            </a:extLst>
          </p:cNvPr>
          <p:cNvSpPr>
            <a:spLocks noGrp="1"/>
          </p:cNvSpPr>
          <p:nvPr>
            <p:ph type="dt" sz="half" idx="10"/>
          </p:nvPr>
        </p:nvSpPr>
        <p:spPr/>
        <p:txBody>
          <a:bodyPr/>
          <a:lstStyle/>
          <a:p>
            <a:fld id="{B7753F08-6048-4CAC-8B8D-BF1376E63290}" type="datetimeFigureOut">
              <a:rPr lang="en-US" smtClean="0"/>
              <a:t>9/16/2022</a:t>
            </a:fld>
            <a:endParaRPr lang="en-US"/>
          </a:p>
        </p:txBody>
      </p:sp>
      <p:sp>
        <p:nvSpPr>
          <p:cNvPr id="8" name="Footer Placeholder 7">
            <a:extLst>
              <a:ext uri="{FF2B5EF4-FFF2-40B4-BE49-F238E27FC236}">
                <a16:creationId xmlns:a16="http://schemas.microsoft.com/office/drawing/2014/main" id="{7E00B4C5-5478-4B48-9623-2C81390FBD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AD1DEE4-C699-4672-AA49-87AF10ED15C5}"/>
              </a:ext>
            </a:extLst>
          </p:cNvPr>
          <p:cNvSpPr>
            <a:spLocks noGrp="1"/>
          </p:cNvSpPr>
          <p:nvPr>
            <p:ph type="sldNum" sz="quarter" idx="12"/>
          </p:nvPr>
        </p:nvSpPr>
        <p:spPr/>
        <p:txBody>
          <a:bodyPr/>
          <a:lstStyle/>
          <a:p>
            <a:fld id="{611D26D9-589A-4BFF-BC89-7EEA23446B27}" type="slidenum">
              <a:rPr lang="en-US" smtClean="0"/>
              <a:t>‹#›</a:t>
            </a:fld>
            <a:endParaRPr lang="en-US"/>
          </a:p>
        </p:txBody>
      </p:sp>
    </p:spTree>
    <p:extLst>
      <p:ext uri="{BB962C8B-B14F-4D97-AF65-F5344CB8AC3E}">
        <p14:creationId xmlns:p14="http://schemas.microsoft.com/office/powerpoint/2010/main" val="22679338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F6761-D2B2-4853-A07C-4F604434C6D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2F632B9-59D9-43F2-B24E-5C77463C761C}"/>
              </a:ext>
            </a:extLst>
          </p:cNvPr>
          <p:cNvSpPr>
            <a:spLocks noGrp="1"/>
          </p:cNvSpPr>
          <p:nvPr>
            <p:ph type="dt" sz="half" idx="10"/>
          </p:nvPr>
        </p:nvSpPr>
        <p:spPr/>
        <p:txBody>
          <a:bodyPr/>
          <a:lstStyle/>
          <a:p>
            <a:fld id="{B7753F08-6048-4CAC-8B8D-BF1376E63290}" type="datetimeFigureOut">
              <a:rPr lang="en-US" smtClean="0"/>
              <a:t>9/16/2022</a:t>
            </a:fld>
            <a:endParaRPr lang="en-US"/>
          </a:p>
        </p:txBody>
      </p:sp>
      <p:sp>
        <p:nvSpPr>
          <p:cNvPr id="4" name="Footer Placeholder 3">
            <a:extLst>
              <a:ext uri="{FF2B5EF4-FFF2-40B4-BE49-F238E27FC236}">
                <a16:creationId xmlns:a16="http://schemas.microsoft.com/office/drawing/2014/main" id="{8B9F3910-B97F-4B63-9743-A5A0750BCF3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630D176-6219-4A11-BB7E-1E9D2ADBD6D8}"/>
              </a:ext>
            </a:extLst>
          </p:cNvPr>
          <p:cNvSpPr>
            <a:spLocks noGrp="1"/>
          </p:cNvSpPr>
          <p:nvPr>
            <p:ph type="sldNum" sz="quarter" idx="12"/>
          </p:nvPr>
        </p:nvSpPr>
        <p:spPr/>
        <p:txBody>
          <a:bodyPr/>
          <a:lstStyle/>
          <a:p>
            <a:fld id="{611D26D9-589A-4BFF-BC89-7EEA23446B27}" type="slidenum">
              <a:rPr lang="en-US" smtClean="0"/>
              <a:t>‹#›</a:t>
            </a:fld>
            <a:endParaRPr lang="en-US"/>
          </a:p>
        </p:txBody>
      </p:sp>
    </p:spTree>
    <p:extLst>
      <p:ext uri="{BB962C8B-B14F-4D97-AF65-F5344CB8AC3E}">
        <p14:creationId xmlns:p14="http://schemas.microsoft.com/office/powerpoint/2010/main" val="35245490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57F086-CDE5-48C4-ABFB-05F3296D234C}"/>
              </a:ext>
            </a:extLst>
          </p:cNvPr>
          <p:cNvSpPr>
            <a:spLocks noGrp="1"/>
          </p:cNvSpPr>
          <p:nvPr>
            <p:ph type="dt" sz="half" idx="10"/>
          </p:nvPr>
        </p:nvSpPr>
        <p:spPr/>
        <p:txBody>
          <a:bodyPr/>
          <a:lstStyle/>
          <a:p>
            <a:fld id="{B7753F08-6048-4CAC-8B8D-BF1376E63290}" type="datetimeFigureOut">
              <a:rPr lang="en-US" smtClean="0"/>
              <a:t>9/16/2022</a:t>
            </a:fld>
            <a:endParaRPr lang="en-US"/>
          </a:p>
        </p:txBody>
      </p:sp>
      <p:sp>
        <p:nvSpPr>
          <p:cNvPr id="3" name="Footer Placeholder 2">
            <a:extLst>
              <a:ext uri="{FF2B5EF4-FFF2-40B4-BE49-F238E27FC236}">
                <a16:creationId xmlns:a16="http://schemas.microsoft.com/office/drawing/2014/main" id="{57B98E9D-7BB3-43E8-892D-7F24BF095B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72DA34-5A14-46D4-8B4F-51CF50C44ACA}"/>
              </a:ext>
            </a:extLst>
          </p:cNvPr>
          <p:cNvSpPr>
            <a:spLocks noGrp="1"/>
          </p:cNvSpPr>
          <p:nvPr>
            <p:ph type="sldNum" sz="quarter" idx="12"/>
          </p:nvPr>
        </p:nvSpPr>
        <p:spPr/>
        <p:txBody>
          <a:bodyPr/>
          <a:lstStyle/>
          <a:p>
            <a:fld id="{611D26D9-589A-4BFF-BC89-7EEA23446B27}" type="slidenum">
              <a:rPr lang="en-US" smtClean="0"/>
              <a:t>‹#›</a:t>
            </a:fld>
            <a:endParaRPr lang="en-US"/>
          </a:p>
        </p:txBody>
      </p:sp>
    </p:spTree>
    <p:extLst>
      <p:ext uri="{BB962C8B-B14F-4D97-AF65-F5344CB8AC3E}">
        <p14:creationId xmlns:p14="http://schemas.microsoft.com/office/powerpoint/2010/main" val="1561585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C9EE35F-E82D-42FE-86A4-003BFA43FB8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12420600" cy="3028947"/>
          </a:xfrm>
          <a:prstGeom prst="rect">
            <a:avLst/>
          </a:prstGeom>
        </p:spPr>
      </p:pic>
      <p:sp>
        <p:nvSpPr>
          <p:cNvPr id="6" name="Rectangle 5">
            <a:extLst>
              <a:ext uri="{FF2B5EF4-FFF2-40B4-BE49-F238E27FC236}">
                <a16:creationId xmlns:a16="http://schemas.microsoft.com/office/drawing/2014/main" id="{120C078D-A58A-4225-A223-8A02B1B6DE79}"/>
              </a:ext>
            </a:extLst>
          </p:cNvPr>
          <p:cNvSpPr/>
          <p:nvPr userDrawn="1"/>
        </p:nvSpPr>
        <p:spPr>
          <a:xfrm>
            <a:off x="-2" y="2"/>
            <a:ext cx="12192000" cy="3028948"/>
          </a:xfrm>
          <a:prstGeom prst="rect">
            <a:avLst/>
          </a:prstGeom>
          <a:solidFill>
            <a:srgbClr val="343466">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51EFC897-2AF0-4373-8C45-F6A0FE4A89EF}"/>
              </a:ext>
            </a:extLst>
          </p:cNvPr>
          <p:cNvCxnSpPr/>
          <p:nvPr userDrawn="1"/>
        </p:nvCxnSpPr>
        <p:spPr>
          <a:xfrm>
            <a:off x="-234890" y="3028950"/>
            <a:ext cx="12890377" cy="0"/>
          </a:xfrm>
          <a:prstGeom prst="line">
            <a:avLst/>
          </a:prstGeom>
          <a:ln w="57150">
            <a:solidFill>
              <a:schemeClr val="accent2"/>
            </a:solidFill>
          </a:ln>
        </p:spPr>
        <p:style>
          <a:lnRef idx="1">
            <a:schemeClr val="accent3"/>
          </a:lnRef>
          <a:fillRef idx="0">
            <a:schemeClr val="accent3"/>
          </a:fillRef>
          <a:effectRef idx="0">
            <a:schemeClr val="accent3"/>
          </a:effectRef>
          <a:fontRef idx="minor">
            <a:schemeClr val="tx1"/>
          </a:fontRef>
        </p:style>
      </p:cxnSp>
      <p:sp>
        <p:nvSpPr>
          <p:cNvPr id="8" name="Rectangle 7">
            <a:extLst>
              <a:ext uri="{FF2B5EF4-FFF2-40B4-BE49-F238E27FC236}">
                <a16:creationId xmlns:a16="http://schemas.microsoft.com/office/drawing/2014/main" id="{31CDCF7F-DA4A-436E-8EA8-4BEFCDC09F50}"/>
              </a:ext>
            </a:extLst>
          </p:cNvPr>
          <p:cNvSpPr/>
          <p:nvPr userDrawn="1"/>
        </p:nvSpPr>
        <p:spPr>
          <a:xfrm>
            <a:off x="1219199" y="883377"/>
            <a:ext cx="9982200" cy="1641584"/>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255367B6-3195-4ECE-916F-01531E98C1DB}"/>
              </a:ext>
            </a:extLst>
          </p:cNvPr>
          <p:cNvSpPr>
            <a:spLocks noGrp="1"/>
          </p:cNvSpPr>
          <p:nvPr>
            <p:ph type="title" hasCustomPrompt="1"/>
          </p:nvPr>
        </p:nvSpPr>
        <p:spPr>
          <a:xfrm>
            <a:off x="1902459" y="1051715"/>
            <a:ext cx="8615680" cy="1325563"/>
          </a:xfrm>
        </p:spPr>
        <p:txBody>
          <a:bodyPr/>
          <a:lstStyle>
            <a:lvl1pPr algn="ctr">
              <a:defRPr sz="3600" b="1">
                <a:solidFill>
                  <a:schemeClr val="bg1"/>
                </a:solidFill>
              </a:defRPr>
            </a:lvl1pPr>
          </a:lstStyle>
          <a:p>
            <a:r>
              <a:rPr lang="en-US"/>
              <a:t>About the Permian Strategic Partnership</a:t>
            </a:r>
          </a:p>
        </p:txBody>
      </p:sp>
      <p:sp>
        <p:nvSpPr>
          <p:cNvPr id="10" name="Content Placeholder 2">
            <a:extLst>
              <a:ext uri="{FF2B5EF4-FFF2-40B4-BE49-F238E27FC236}">
                <a16:creationId xmlns:a16="http://schemas.microsoft.com/office/drawing/2014/main" id="{DE2D9B1A-C750-44F9-8BDD-41EDDD5F536B}"/>
              </a:ext>
            </a:extLst>
          </p:cNvPr>
          <p:cNvSpPr>
            <a:spLocks noGrp="1"/>
          </p:cNvSpPr>
          <p:nvPr>
            <p:ph sz="half" idx="1" hasCustomPrompt="1"/>
          </p:nvPr>
        </p:nvSpPr>
        <p:spPr>
          <a:xfrm>
            <a:off x="866775" y="3429001"/>
            <a:ext cx="5004693" cy="2892850"/>
          </a:xfrm>
        </p:spPr>
        <p:txBody>
          <a:bodyPr>
            <a:noAutofit/>
          </a:bodyPr>
          <a:lstStyle>
            <a:lvl1pPr marL="0" indent="0">
              <a:buNone/>
              <a:defRPr sz="1800">
                <a:latin typeface="Segoe UI Light" panose="020B0502040204020203" pitchFamily="34" charset="0"/>
                <a:cs typeface="Segoe UI Light" panose="020B0502040204020203" pitchFamily="34" charset="0"/>
              </a:defRPr>
            </a:lvl1pPr>
            <a:lvl2pPr>
              <a:defRPr sz="1800">
                <a:latin typeface="Segoe UI Light" panose="020B0502040204020203" pitchFamily="34" charset="0"/>
                <a:cs typeface="Segoe UI Light" panose="020B0502040204020203" pitchFamily="34" charset="0"/>
              </a:defRPr>
            </a:lvl2pPr>
            <a:lvl3pPr>
              <a:defRPr sz="1600">
                <a:latin typeface="Segoe UI Light" panose="020B0502040204020203" pitchFamily="34" charset="0"/>
                <a:cs typeface="Segoe UI Light" panose="020B0502040204020203" pitchFamily="34" charset="0"/>
              </a:defRPr>
            </a:lvl3pPr>
            <a:lvl4pPr>
              <a:defRPr sz="1400">
                <a:latin typeface="Segoe UI Light" panose="020B0502040204020203" pitchFamily="34" charset="0"/>
                <a:cs typeface="Segoe UI Light" panose="020B0502040204020203" pitchFamily="34" charset="0"/>
              </a:defRPr>
            </a:lvl4pPr>
            <a:lvl5pPr>
              <a:defRPr sz="1400">
                <a:latin typeface="Segoe UI Light" panose="020B0502040204020203" pitchFamily="34" charset="0"/>
                <a:cs typeface="Segoe UI Light" panose="020B0502040204020203" pitchFamily="34" charset="0"/>
              </a:defRPr>
            </a:lvl5pPr>
          </a:lstStyle>
          <a:p>
            <a:pPr lvl="0"/>
            <a:r>
              <a:rPr lang="en-US"/>
              <a:t>The Permian Strategic Partnership is a coalition of 17 leading Permian Basin energy companies who joined together to work in partnership with leaders across the region’s communities to address current and future challenges to the responsible development of the vast oil and natural gas resources of the Permian Basin in the states of New Mexico and Texas.</a:t>
            </a:r>
          </a:p>
        </p:txBody>
      </p:sp>
      <p:sp>
        <p:nvSpPr>
          <p:cNvPr id="13" name="Content Placeholder 2">
            <a:extLst>
              <a:ext uri="{FF2B5EF4-FFF2-40B4-BE49-F238E27FC236}">
                <a16:creationId xmlns:a16="http://schemas.microsoft.com/office/drawing/2014/main" id="{A86E11F3-94E7-4711-817A-4CFBD062A83B}"/>
              </a:ext>
            </a:extLst>
          </p:cNvPr>
          <p:cNvSpPr>
            <a:spLocks noGrp="1"/>
          </p:cNvSpPr>
          <p:nvPr>
            <p:ph sz="half" idx="10" hasCustomPrompt="1"/>
          </p:nvPr>
        </p:nvSpPr>
        <p:spPr>
          <a:xfrm>
            <a:off x="6210299" y="3429001"/>
            <a:ext cx="5114926" cy="2898806"/>
          </a:xfrm>
        </p:spPr>
        <p:txBody>
          <a:bodyPr>
            <a:noAutofit/>
          </a:bodyPr>
          <a:lstStyle>
            <a:lvl1pPr marL="0" indent="0">
              <a:buNone/>
              <a:defRPr sz="1800">
                <a:latin typeface="Segoe UI Light" panose="020B0502040204020203" pitchFamily="34" charset="0"/>
                <a:cs typeface="Segoe UI Light" panose="020B0502040204020203" pitchFamily="34" charset="0"/>
              </a:defRPr>
            </a:lvl1pPr>
            <a:lvl2pPr>
              <a:defRPr sz="1800">
                <a:latin typeface="Segoe UI Light" panose="020B0502040204020203" pitchFamily="34" charset="0"/>
                <a:cs typeface="Segoe UI Light" panose="020B0502040204020203" pitchFamily="34" charset="0"/>
              </a:defRPr>
            </a:lvl2pPr>
            <a:lvl3pPr>
              <a:defRPr sz="1600">
                <a:latin typeface="Segoe UI Light" panose="020B0502040204020203" pitchFamily="34" charset="0"/>
                <a:cs typeface="Segoe UI Light" panose="020B0502040204020203" pitchFamily="34" charset="0"/>
              </a:defRPr>
            </a:lvl3pPr>
            <a:lvl4pPr>
              <a:defRPr sz="1400">
                <a:latin typeface="Segoe UI Light" panose="020B0502040204020203" pitchFamily="34" charset="0"/>
                <a:cs typeface="Segoe UI Light" panose="020B0502040204020203" pitchFamily="34" charset="0"/>
              </a:defRPr>
            </a:lvl4pPr>
            <a:lvl5pPr>
              <a:defRPr sz="1400">
                <a:latin typeface="Segoe UI Light" panose="020B0502040204020203" pitchFamily="34" charset="0"/>
                <a:cs typeface="Segoe UI Light" panose="020B0502040204020203" pitchFamily="34" charset="0"/>
              </a:defRPr>
            </a:lvl5pPr>
          </a:lstStyle>
          <a:p>
            <a:pPr lvl="0"/>
            <a:r>
              <a:rPr lang="en-US"/>
              <a:t>The Permian Strategic Partnership is a coalition of 17 leading Permian Basin energy companies who joined together to work in partnership with leaders across the region’s communities to address current and future challenges to the responsible development of the vast oil and natural gas resources of the Permian Basin in the states of New Mexico and Texas.</a:t>
            </a:r>
          </a:p>
        </p:txBody>
      </p:sp>
    </p:spTree>
    <p:extLst>
      <p:ext uri="{BB962C8B-B14F-4D97-AF65-F5344CB8AC3E}">
        <p14:creationId xmlns:p14="http://schemas.microsoft.com/office/powerpoint/2010/main" val="1495597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52A3E-09C1-4B5F-A928-CA5DD4C710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2539C4A-5A83-4921-ACFA-C70CCB84CE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5A0407-3016-4E56-9F6E-1ADE4DCDC9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9F067D-790C-42B0-9B97-A55F8EFD319F}"/>
              </a:ext>
            </a:extLst>
          </p:cNvPr>
          <p:cNvSpPr>
            <a:spLocks noGrp="1"/>
          </p:cNvSpPr>
          <p:nvPr>
            <p:ph type="dt" sz="half" idx="10"/>
          </p:nvPr>
        </p:nvSpPr>
        <p:spPr/>
        <p:txBody>
          <a:bodyPr/>
          <a:lstStyle/>
          <a:p>
            <a:fld id="{B7753F08-6048-4CAC-8B8D-BF1376E63290}" type="datetimeFigureOut">
              <a:rPr lang="en-US" smtClean="0"/>
              <a:t>9/16/2022</a:t>
            </a:fld>
            <a:endParaRPr lang="en-US"/>
          </a:p>
        </p:txBody>
      </p:sp>
      <p:sp>
        <p:nvSpPr>
          <p:cNvPr id="6" name="Footer Placeholder 5">
            <a:extLst>
              <a:ext uri="{FF2B5EF4-FFF2-40B4-BE49-F238E27FC236}">
                <a16:creationId xmlns:a16="http://schemas.microsoft.com/office/drawing/2014/main" id="{C24FAF19-C19A-49EE-BDD8-684D0DE547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F26B7D-02D3-4D5A-A1FC-11A3CC9F63FE}"/>
              </a:ext>
            </a:extLst>
          </p:cNvPr>
          <p:cNvSpPr>
            <a:spLocks noGrp="1"/>
          </p:cNvSpPr>
          <p:nvPr>
            <p:ph type="sldNum" sz="quarter" idx="12"/>
          </p:nvPr>
        </p:nvSpPr>
        <p:spPr/>
        <p:txBody>
          <a:bodyPr/>
          <a:lstStyle/>
          <a:p>
            <a:fld id="{611D26D9-589A-4BFF-BC89-7EEA23446B27}" type="slidenum">
              <a:rPr lang="en-US" smtClean="0"/>
              <a:t>‹#›</a:t>
            </a:fld>
            <a:endParaRPr lang="en-US"/>
          </a:p>
        </p:txBody>
      </p:sp>
    </p:spTree>
    <p:extLst>
      <p:ext uri="{BB962C8B-B14F-4D97-AF65-F5344CB8AC3E}">
        <p14:creationId xmlns:p14="http://schemas.microsoft.com/office/powerpoint/2010/main" val="53074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00928-EDD4-4109-89C5-2FD61C4158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BBE268E-373C-4485-BF17-DA15FFC09A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F347E8E-1E9B-4932-8F74-4C7446FAA8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3F0B73-CB93-44DD-86E0-109B90C65E41}"/>
              </a:ext>
            </a:extLst>
          </p:cNvPr>
          <p:cNvSpPr>
            <a:spLocks noGrp="1"/>
          </p:cNvSpPr>
          <p:nvPr>
            <p:ph type="dt" sz="half" idx="10"/>
          </p:nvPr>
        </p:nvSpPr>
        <p:spPr/>
        <p:txBody>
          <a:bodyPr/>
          <a:lstStyle/>
          <a:p>
            <a:fld id="{B7753F08-6048-4CAC-8B8D-BF1376E63290}" type="datetimeFigureOut">
              <a:rPr lang="en-US" smtClean="0"/>
              <a:t>9/16/2022</a:t>
            </a:fld>
            <a:endParaRPr lang="en-US"/>
          </a:p>
        </p:txBody>
      </p:sp>
      <p:sp>
        <p:nvSpPr>
          <p:cNvPr id="6" name="Footer Placeholder 5">
            <a:extLst>
              <a:ext uri="{FF2B5EF4-FFF2-40B4-BE49-F238E27FC236}">
                <a16:creationId xmlns:a16="http://schemas.microsoft.com/office/drawing/2014/main" id="{936BF3FA-55B9-43B8-A39E-0AF197901F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3E2FCC-ECE5-4835-94E1-097CAB811DCE}"/>
              </a:ext>
            </a:extLst>
          </p:cNvPr>
          <p:cNvSpPr>
            <a:spLocks noGrp="1"/>
          </p:cNvSpPr>
          <p:nvPr>
            <p:ph type="sldNum" sz="quarter" idx="12"/>
          </p:nvPr>
        </p:nvSpPr>
        <p:spPr/>
        <p:txBody>
          <a:bodyPr/>
          <a:lstStyle/>
          <a:p>
            <a:fld id="{611D26D9-589A-4BFF-BC89-7EEA23446B27}" type="slidenum">
              <a:rPr lang="en-US" smtClean="0"/>
              <a:t>‹#›</a:t>
            </a:fld>
            <a:endParaRPr lang="en-US"/>
          </a:p>
        </p:txBody>
      </p:sp>
    </p:spTree>
    <p:extLst>
      <p:ext uri="{BB962C8B-B14F-4D97-AF65-F5344CB8AC3E}">
        <p14:creationId xmlns:p14="http://schemas.microsoft.com/office/powerpoint/2010/main" val="38163987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BB10B-2EF9-4181-8997-263A9E4E9D9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41190A0-70BF-4251-AD46-70FE31CD61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6C2FC4-D84B-4785-974F-74294776E208}"/>
              </a:ext>
            </a:extLst>
          </p:cNvPr>
          <p:cNvSpPr>
            <a:spLocks noGrp="1"/>
          </p:cNvSpPr>
          <p:nvPr>
            <p:ph type="dt" sz="half" idx="10"/>
          </p:nvPr>
        </p:nvSpPr>
        <p:spPr/>
        <p:txBody>
          <a:bodyPr/>
          <a:lstStyle/>
          <a:p>
            <a:fld id="{B7753F08-6048-4CAC-8B8D-BF1376E63290}" type="datetimeFigureOut">
              <a:rPr lang="en-US" smtClean="0"/>
              <a:t>9/16/2022</a:t>
            </a:fld>
            <a:endParaRPr lang="en-US"/>
          </a:p>
        </p:txBody>
      </p:sp>
      <p:sp>
        <p:nvSpPr>
          <p:cNvPr id="5" name="Footer Placeholder 4">
            <a:extLst>
              <a:ext uri="{FF2B5EF4-FFF2-40B4-BE49-F238E27FC236}">
                <a16:creationId xmlns:a16="http://schemas.microsoft.com/office/drawing/2014/main" id="{860E905C-DA9B-4D64-B25B-7AF78C30D5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8223C0-8EB5-4C8C-9D23-FEFB82C8E902}"/>
              </a:ext>
            </a:extLst>
          </p:cNvPr>
          <p:cNvSpPr>
            <a:spLocks noGrp="1"/>
          </p:cNvSpPr>
          <p:nvPr>
            <p:ph type="sldNum" sz="quarter" idx="12"/>
          </p:nvPr>
        </p:nvSpPr>
        <p:spPr/>
        <p:txBody>
          <a:bodyPr/>
          <a:lstStyle/>
          <a:p>
            <a:fld id="{611D26D9-589A-4BFF-BC89-7EEA23446B27}" type="slidenum">
              <a:rPr lang="en-US" smtClean="0"/>
              <a:t>‹#›</a:t>
            </a:fld>
            <a:endParaRPr lang="en-US"/>
          </a:p>
        </p:txBody>
      </p:sp>
    </p:spTree>
    <p:extLst>
      <p:ext uri="{BB962C8B-B14F-4D97-AF65-F5344CB8AC3E}">
        <p14:creationId xmlns:p14="http://schemas.microsoft.com/office/powerpoint/2010/main" val="15319045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F4F0BE-D765-4ADD-82CC-9CB1E495CED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4279FDE-D601-441C-8BFF-C4031BAE40C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6A0F79-A345-42AA-ADAB-2293D6A996F0}"/>
              </a:ext>
            </a:extLst>
          </p:cNvPr>
          <p:cNvSpPr>
            <a:spLocks noGrp="1"/>
          </p:cNvSpPr>
          <p:nvPr>
            <p:ph type="dt" sz="half" idx="10"/>
          </p:nvPr>
        </p:nvSpPr>
        <p:spPr/>
        <p:txBody>
          <a:bodyPr/>
          <a:lstStyle/>
          <a:p>
            <a:fld id="{B7753F08-6048-4CAC-8B8D-BF1376E63290}" type="datetimeFigureOut">
              <a:rPr lang="en-US" smtClean="0"/>
              <a:t>9/16/2022</a:t>
            </a:fld>
            <a:endParaRPr lang="en-US"/>
          </a:p>
        </p:txBody>
      </p:sp>
      <p:sp>
        <p:nvSpPr>
          <p:cNvPr id="5" name="Footer Placeholder 4">
            <a:extLst>
              <a:ext uri="{FF2B5EF4-FFF2-40B4-BE49-F238E27FC236}">
                <a16:creationId xmlns:a16="http://schemas.microsoft.com/office/drawing/2014/main" id="{4181DF72-44F5-45E2-87D5-F0D22DA4A7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B072E9-C301-461F-A7FF-C13D21FB803B}"/>
              </a:ext>
            </a:extLst>
          </p:cNvPr>
          <p:cNvSpPr>
            <a:spLocks noGrp="1"/>
          </p:cNvSpPr>
          <p:nvPr>
            <p:ph type="sldNum" sz="quarter" idx="12"/>
          </p:nvPr>
        </p:nvSpPr>
        <p:spPr/>
        <p:txBody>
          <a:bodyPr/>
          <a:lstStyle/>
          <a:p>
            <a:fld id="{611D26D9-589A-4BFF-BC89-7EEA23446B27}" type="slidenum">
              <a:rPr lang="en-US" smtClean="0"/>
              <a:t>‹#›</a:t>
            </a:fld>
            <a:endParaRPr lang="en-US"/>
          </a:p>
        </p:txBody>
      </p:sp>
    </p:spTree>
    <p:extLst>
      <p:ext uri="{BB962C8B-B14F-4D97-AF65-F5344CB8AC3E}">
        <p14:creationId xmlns:p14="http://schemas.microsoft.com/office/powerpoint/2010/main" val="13434737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A84CF28-D197-4498-A90D-7C8B19B4924E}"/>
              </a:ext>
            </a:extLst>
          </p:cNvPr>
          <p:cNvSpPr>
            <a:spLocks noGrp="1"/>
          </p:cNvSpPr>
          <p:nvPr>
            <p:ph type="dt" sz="half" idx="10"/>
          </p:nvPr>
        </p:nvSpPr>
        <p:spPr/>
        <p:txBody>
          <a:bodyPr/>
          <a:lstStyle/>
          <a:p>
            <a:fld id="{E9B4363E-9CD3-4FAD-A13D-D93EF38542A9}" type="datetime1">
              <a:rPr lang="en-US" smtClean="0"/>
              <a:t>9/16/2022</a:t>
            </a:fld>
            <a:endParaRPr lang="en-US"/>
          </a:p>
        </p:txBody>
      </p:sp>
      <p:sp>
        <p:nvSpPr>
          <p:cNvPr id="4" name="Footer Placeholder 3">
            <a:extLst>
              <a:ext uri="{FF2B5EF4-FFF2-40B4-BE49-F238E27FC236}">
                <a16:creationId xmlns:a16="http://schemas.microsoft.com/office/drawing/2014/main" id="{33D3D3F0-2E04-4268-A273-EBD7707CA3D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09C201-CB6F-4004-A990-6EE9525C1F69}"/>
              </a:ext>
            </a:extLst>
          </p:cNvPr>
          <p:cNvSpPr>
            <a:spLocks noGrp="1"/>
          </p:cNvSpPr>
          <p:nvPr>
            <p:ph type="sldNum" sz="quarter" idx="12"/>
          </p:nvPr>
        </p:nvSpPr>
        <p:spPr/>
        <p:txBody>
          <a:bodyPr/>
          <a:lstStyle/>
          <a:p>
            <a:fld id="{C5FEC54F-D072-410A-9418-8F499CB2B447}" type="slidenum">
              <a:rPr lang="en-US" smtClean="0"/>
              <a:t>‹#›</a:t>
            </a:fld>
            <a:endParaRPr lang="en-US"/>
          </a:p>
        </p:txBody>
      </p:sp>
      <p:sp>
        <p:nvSpPr>
          <p:cNvPr id="6" name="Rectangle 5">
            <a:extLst>
              <a:ext uri="{FF2B5EF4-FFF2-40B4-BE49-F238E27FC236}">
                <a16:creationId xmlns:a16="http://schemas.microsoft.com/office/drawing/2014/main" id="{A7811478-53E3-4937-8345-B08528F002D3}"/>
              </a:ext>
            </a:extLst>
          </p:cNvPr>
          <p:cNvSpPr/>
          <p:nvPr userDrawn="1"/>
        </p:nvSpPr>
        <p:spPr>
          <a:xfrm>
            <a:off x="0" y="0"/>
            <a:ext cx="8305800" cy="6858000"/>
          </a:xfrm>
          <a:prstGeom prst="rect">
            <a:avLst/>
          </a:prstGeom>
          <a:solidFill>
            <a:srgbClr val="3434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DBAED5B3-C1BA-4463-8CDC-93D64E03692F}"/>
              </a:ext>
            </a:extLst>
          </p:cNvPr>
          <p:cNvCxnSpPr/>
          <p:nvPr userDrawn="1"/>
        </p:nvCxnSpPr>
        <p:spPr>
          <a:xfrm>
            <a:off x="8290560" y="-106680"/>
            <a:ext cx="0" cy="7101840"/>
          </a:xfrm>
          <a:prstGeom prst="line">
            <a:avLst/>
          </a:prstGeom>
          <a:ln w="57150">
            <a:solidFill>
              <a:srgbClr val="EE2526"/>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316B9C3-EF40-4C4D-86A4-023EDD54C195}"/>
              </a:ext>
            </a:extLst>
          </p:cNvPr>
          <p:cNvSpPr>
            <a:spLocks noGrp="1"/>
          </p:cNvSpPr>
          <p:nvPr>
            <p:ph type="title"/>
          </p:nvPr>
        </p:nvSpPr>
        <p:spPr>
          <a:xfrm>
            <a:off x="518160" y="4092892"/>
            <a:ext cx="7772400" cy="1325563"/>
          </a:xfrm>
        </p:spPr>
        <p:txBody>
          <a:bodyPr/>
          <a:lstStyle>
            <a:lvl1pPr>
              <a:defRPr>
                <a:solidFill>
                  <a:schemeClr val="bg1"/>
                </a:solidFill>
              </a:defRPr>
            </a:lvl1pPr>
          </a:lstStyle>
          <a:p>
            <a:r>
              <a:rPr lang="en-US"/>
              <a:t>Click to edit Master title style</a:t>
            </a:r>
          </a:p>
        </p:txBody>
      </p:sp>
      <p:sp>
        <p:nvSpPr>
          <p:cNvPr id="9" name="Subtitle 2">
            <a:extLst>
              <a:ext uri="{FF2B5EF4-FFF2-40B4-BE49-F238E27FC236}">
                <a16:creationId xmlns:a16="http://schemas.microsoft.com/office/drawing/2014/main" id="{52F6E56D-1D0D-468B-8DCA-4FDC89B6985E}"/>
              </a:ext>
            </a:extLst>
          </p:cNvPr>
          <p:cNvSpPr>
            <a:spLocks noGrp="1"/>
          </p:cNvSpPr>
          <p:nvPr>
            <p:ph type="subTitle" idx="1"/>
          </p:nvPr>
        </p:nvSpPr>
        <p:spPr>
          <a:xfrm>
            <a:off x="533400" y="5471160"/>
            <a:ext cx="9144000" cy="523239"/>
          </a:xfrm>
        </p:spPr>
        <p:txBody>
          <a:bodyPr/>
          <a:lstStyle>
            <a:lvl1pPr marL="0" indent="0" algn="l">
              <a:buNone/>
              <a:defRPr sz="2400" b="0">
                <a:solidFill>
                  <a:schemeClr val="bg1"/>
                </a:solidFill>
                <a:latin typeface="Rockwell" panose="020606030202050204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Picture Placeholder 10">
            <a:extLst>
              <a:ext uri="{FF2B5EF4-FFF2-40B4-BE49-F238E27FC236}">
                <a16:creationId xmlns:a16="http://schemas.microsoft.com/office/drawing/2014/main" id="{5077078A-18A2-447E-A694-D50A185F74F1}"/>
              </a:ext>
            </a:extLst>
          </p:cNvPr>
          <p:cNvSpPr>
            <a:spLocks noGrp="1"/>
          </p:cNvSpPr>
          <p:nvPr>
            <p:ph type="pic" sz="quarter" idx="13"/>
          </p:nvPr>
        </p:nvSpPr>
        <p:spPr>
          <a:xfrm>
            <a:off x="9067800" y="4092575"/>
            <a:ext cx="2286000" cy="1901825"/>
          </a:xfrm>
        </p:spPr>
        <p:txBody>
          <a:bodyPr/>
          <a:lstStyle/>
          <a:p>
            <a:endParaRPr lang="en-US"/>
          </a:p>
        </p:txBody>
      </p:sp>
      <p:pic>
        <p:nvPicPr>
          <p:cNvPr id="13" name="Picture 12" descr="A close up of a logo&#10;&#10;Description automatically generated">
            <a:extLst>
              <a:ext uri="{FF2B5EF4-FFF2-40B4-BE49-F238E27FC236}">
                <a16:creationId xmlns:a16="http://schemas.microsoft.com/office/drawing/2014/main" id="{2897980B-40C1-40C6-9D16-9130789AFC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924" y="182880"/>
            <a:ext cx="2895851" cy="1335140"/>
          </a:xfrm>
          <a:prstGeom prst="rect">
            <a:avLst/>
          </a:prstGeom>
        </p:spPr>
      </p:pic>
      <p:cxnSp>
        <p:nvCxnSpPr>
          <p:cNvPr id="15" name="Straight Connector 14">
            <a:extLst>
              <a:ext uri="{FF2B5EF4-FFF2-40B4-BE49-F238E27FC236}">
                <a16:creationId xmlns:a16="http://schemas.microsoft.com/office/drawing/2014/main" id="{FE98CEB9-1015-42F9-9BEA-C2277D6FE911}"/>
              </a:ext>
            </a:extLst>
          </p:cNvPr>
          <p:cNvCxnSpPr/>
          <p:nvPr userDrawn="1"/>
        </p:nvCxnSpPr>
        <p:spPr>
          <a:xfrm>
            <a:off x="533400" y="5342255"/>
            <a:ext cx="1386840" cy="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478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126B972-CC33-4D25-87D1-82FE8A63C478}"/>
              </a:ext>
            </a:extLst>
          </p:cNvPr>
          <p:cNvSpPr>
            <a:spLocks noGrp="1"/>
          </p:cNvSpPr>
          <p:nvPr>
            <p:ph type="dt" sz="half" idx="10"/>
          </p:nvPr>
        </p:nvSpPr>
        <p:spPr/>
        <p:txBody>
          <a:bodyPr/>
          <a:lstStyle/>
          <a:p>
            <a:fld id="{7A587079-ECC1-4901-9461-F7800FB74EAA}" type="datetime1">
              <a:rPr lang="en-US" smtClean="0"/>
              <a:t>9/16/2022</a:t>
            </a:fld>
            <a:endParaRPr lang="en-US"/>
          </a:p>
        </p:txBody>
      </p:sp>
      <p:sp>
        <p:nvSpPr>
          <p:cNvPr id="4" name="Footer Placeholder 3">
            <a:extLst>
              <a:ext uri="{FF2B5EF4-FFF2-40B4-BE49-F238E27FC236}">
                <a16:creationId xmlns:a16="http://schemas.microsoft.com/office/drawing/2014/main" id="{DCDB11E1-B8BC-4A3A-BD4B-7B5EC723EAD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611A83-C756-4591-B51B-5B036BD07E3B}"/>
              </a:ext>
            </a:extLst>
          </p:cNvPr>
          <p:cNvSpPr>
            <a:spLocks noGrp="1"/>
          </p:cNvSpPr>
          <p:nvPr>
            <p:ph type="sldNum" sz="quarter" idx="12"/>
          </p:nvPr>
        </p:nvSpPr>
        <p:spPr/>
        <p:txBody>
          <a:bodyPr/>
          <a:lstStyle/>
          <a:p>
            <a:fld id="{C5FEC54F-D072-410A-9418-8F499CB2B447}" type="slidenum">
              <a:rPr lang="en-US" smtClean="0"/>
              <a:t>‹#›</a:t>
            </a:fld>
            <a:endParaRPr lang="en-US"/>
          </a:p>
        </p:txBody>
      </p:sp>
      <p:sp>
        <p:nvSpPr>
          <p:cNvPr id="16" name="Rectangle 15">
            <a:extLst>
              <a:ext uri="{FF2B5EF4-FFF2-40B4-BE49-F238E27FC236}">
                <a16:creationId xmlns:a16="http://schemas.microsoft.com/office/drawing/2014/main" id="{CD76E19D-1D87-406D-B0E3-E426E6FB8D62}"/>
              </a:ext>
            </a:extLst>
          </p:cNvPr>
          <p:cNvSpPr/>
          <p:nvPr userDrawn="1"/>
        </p:nvSpPr>
        <p:spPr>
          <a:xfrm>
            <a:off x="1737360" y="1"/>
            <a:ext cx="10454640" cy="1484154"/>
          </a:xfrm>
          <a:prstGeom prst="rect">
            <a:avLst/>
          </a:prstGeom>
          <a:solidFill>
            <a:srgbClr val="34346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endParaRPr>
          </a:p>
        </p:txBody>
      </p:sp>
      <p:cxnSp>
        <p:nvCxnSpPr>
          <p:cNvPr id="15" name="Straight Connector 14">
            <a:extLst>
              <a:ext uri="{FF2B5EF4-FFF2-40B4-BE49-F238E27FC236}">
                <a16:creationId xmlns:a16="http://schemas.microsoft.com/office/drawing/2014/main" id="{D0AA2027-EA1A-4246-9872-E7F43FB63D14}"/>
              </a:ext>
            </a:extLst>
          </p:cNvPr>
          <p:cNvCxnSpPr>
            <a:cxnSpLocks/>
          </p:cNvCxnSpPr>
          <p:nvPr userDrawn="1"/>
        </p:nvCxnSpPr>
        <p:spPr>
          <a:xfrm>
            <a:off x="-101600" y="1476413"/>
            <a:ext cx="12331517" cy="7741"/>
          </a:xfrm>
          <a:prstGeom prst="line">
            <a:avLst/>
          </a:prstGeom>
          <a:ln w="38100">
            <a:solidFill>
              <a:srgbClr val="9898CB"/>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F4B1510-75D6-4DE3-BD1D-150B02B4B307}"/>
              </a:ext>
            </a:extLst>
          </p:cNvPr>
          <p:cNvSpPr>
            <a:spLocks noGrp="1"/>
          </p:cNvSpPr>
          <p:nvPr>
            <p:ph type="title"/>
          </p:nvPr>
        </p:nvSpPr>
        <p:spPr>
          <a:xfrm>
            <a:off x="1828800" y="218598"/>
            <a:ext cx="10515600" cy="1325563"/>
          </a:xfrm>
        </p:spPr>
        <p:txBody>
          <a:bodyPr/>
          <a:lstStyle>
            <a:lvl1pPr>
              <a:defRPr>
                <a:solidFill>
                  <a:schemeClr val="bg1"/>
                </a:solidFill>
              </a:defRPr>
            </a:lvl1pPr>
          </a:lstStyle>
          <a:p>
            <a:r>
              <a:rPr lang="en-US"/>
              <a:t>Click to edit Master title style</a:t>
            </a:r>
          </a:p>
        </p:txBody>
      </p:sp>
      <p:sp>
        <p:nvSpPr>
          <p:cNvPr id="17" name="Text Placeholder 15">
            <a:extLst>
              <a:ext uri="{FF2B5EF4-FFF2-40B4-BE49-F238E27FC236}">
                <a16:creationId xmlns:a16="http://schemas.microsoft.com/office/drawing/2014/main" id="{002751E4-FBE7-418E-B634-79BC7200CE54}"/>
              </a:ext>
            </a:extLst>
          </p:cNvPr>
          <p:cNvSpPr>
            <a:spLocks noGrp="1"/>
          </p:cNvSpPr>
          <p:nvPr>
            <p:ph type="body" sz="quarter" idx="13"/>
          </p:nvPr>
        </p:nvSpPr>
        <p:spPr>
          <a:xfrm>
            <a:off x="1935480" y="1889443"/>
            <a:ext cx="9525000" cy="40236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0" name="Straight Connector 19">
            <a:extLst>
              <a:ext uri="{FF2B5EF4-FFF2-40B4-BE49-F238E27FC236}">
                <a16:creationId xmlns:a16="http://schemas.microsoft.com/office/drawing/2014/main" id="{F4E5EAFF-01B6-4C51-9032-27AA9E93111E}"/>
              </a:ext>
            </a:extLst>
          </p:cNvPr>
          <p:cNvCxnSpPr>
            <a:cxnSpLocks/>
          </p:cNvCxnSpPr>
          <p:nvPr userDrawn="1"/>
        </p:nvCxnSpPr>
        <p:spPr>
          <a:xfrm>
            <a:off x="1752600" y="1484154"/>
            <a:ext cx="0" cy="5373846"/>
          </a:xfrm>
          <a:prstGeom prst="line">
            <a:avLst/>
          </a:prstGeom>
          <a:ln w="38100">
            <a:solidFill>
              <a:srgbClr val="9898CB"/>
            </a:solidFill>
          </a:ln>
        </p:spPr>
        <p:style>
          <a:lnRef idx="1">
            <a:schemeClr val="accent1"/>
          </a:lnRef>
          <a:fillRef idx="0">
            <a:schemeClr val="accent1"/>
          </a:fillRef>
          <a:effectRef idx="0">
            <a:schemeClr val="accent1"/>
          </a:effectRef>
          <a:fontRef idx="minor">
            <a:schemeClr val="tx1"/>
          </a:fontRef>
        </p:style>
      </p:cxnSp>
      <p:sp>
        <p:nvSpPr>
          <p:cNvPr id="7" name="Picture Placeholder 6">
            <a:extLst>
              <a:ext uri="{FF2B5EF4-FFF2-40B4-BE49-F238E27FC236}">
                <a16:creationId xmlns:a16="http://schemas.microsoft.com/office/drawing/2014/main" id="{D8DCAB3D-5D5E-496A-A25D-EC86B72DFD62}"/>
              </a:ext>
            </a:extLst>
          </p:cNvPr>
          <p:cNvSpPr>
            <a:spLocks noGrp="1"/>
          </p:cNvSpPr>
          <p:nvPr>
            <p:ph type="pic" sz="quarter" idx="14"/>
          </p:nvPr>
        </p:nvSpPr>
        <p:spPr>
          <a:xfrm>
            <a:off x="139700" y="136525"/>
            <a:ext cx="1483177" cy="1207700"/>
          </a:xfrm>
        </p:spPr>
        <p:txBody>
          <a:bodyPr/>
          <a:lstStyle>
            <a:lvl1pPr marL="0" indent="0">
              <a:buNone/>
              <a:defRPr/>
            </a:lvl1pPr>
          </a:lstStyle>
          <a:p>
            <a:endParaRPr lang="en-US"/>
          </a:p>
        </p:txBody>
      </p:sp>
      <p:pic>
        <p:nvPicPr>
          <p:cNvPr id="19" name="Picture 18" descr="A picture containing object, first-aid kit&#10;&#10;Description automatically generated">
            <a:extLst>
              <a:ext uri="{FF2B5EF4-FFF2-40B4-BE49-F238E27FC236}">
                <a16:creationId xmlns:a16="http://schemas.microsoft.com/office/drawing/2014/main" id="{A311B590-5123-4997-A127-2BE38AFBF9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60480" y="0"/>
            <a:ext cx="769437" cy="614238"/>
          </a:xfrm>
          <a:prstGeom prst="rect">
            <a:avLst/>
          </a:prstGeom>
        </p:spPr>
      </p:pic>
    </p:spTree>
    <p:extLst>
      <p:ext uri="{BB962C8B-B14F-4D97-AF65-F5344CB8AC3E}">
        <p14:creationId xmlns:p14="http://schemas.microsoft.com/office/powerpoint/2010/main" val="6227140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 Whi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97B2E55-B3F3-404E-985E-F8E0B0570821}"/>
              </a:ext>
            </a:extLst>
          </p:cNvPr>
          <p:cNvSpPr/>
          <p:nvPr userDrawn="1"/>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 name="Group 14"/>
          <p:cNvGrpSpPr/>
          <p:nvPr userDrawn="1"/>
        </p:nvGrpSpPr>
        <p:grpSpPr>
          <a:xfrm>
            <a:off x="0" y="1953348"/>
            <a:ext cx="10776857" cy="2951305"/>
            <a:chOff x="-1" y="1953347"/>
            <a:chExt cx="10776857" cy="2951305"/>
          </a:xfrm>
        </p:grpSpPr>
        <p:sp>
          <p:nvSpPr>
            <p:cNvPr id="16" name="Rectangle 15"/>
            <p:cNvSpPr/>
            <p:nvPr userDrawn="1"/>
          </p:nvSpPr>
          <p:spPr>
            <a:xfrm>
              <a:off x="-1" y="1953347"/>
              <a:ext cx="10676408" cy="2951305"/>
            </a:xfrm>
            <a:prstGeom prst="rect">
              <a:avLst/>
            </a:prstGeom>
            <a:solidFill>
              <a:srgbClr val="343466"/>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p>
              <a:pPr algn="l"/>
              <a:endParaRPr lang="en-US"/>
            </a:p>
          </p:txBody>
        </p:sp>
        <p:sp>
          <p:nvSpPr>
            <p:cNvPr id="17" name="Rectangle 16"/>
            <p:cNvSpPr/>
            <p:nvPr userDrawn="1"/>
          </p:nvSpPr>
          <p:spPr>
            <a:xfrm flipH="1">
              <a:off x="10676407" y="1953347"/>
              <a:ext cx="100449" cy="2951305"/>
            </a:xfrm>
            <a:prstGeom prst="rect">
              <a:avLst/>
            </a:prstGeom>
            <a:solidFill>
              <a:srgbClr val="EE252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Connector 17"/>
            <p:cNvCxnSpPr/>
            <p:nvPr userDrawn="1"/>
          </p:nvCxnSpPr>
          <p:spPr>
            <a:xfrm>
              <a:off x="3965095" y="2462718"/>
              <a:ext cx="0" cy="1932562"/>
            </a:xfrm>
            <a:prstGeom prst="line">
              <a:avLst/>
            </a:prstGeom>
            <a:ln w="19050">
              <a:solidFill>
                <a:srgbClr val="EE2526"/>
              </a:solidFill>
            </a:ln>
            <a:effectLst/>
          </p:spPr>
          <p:style>
            <a:lnRef idx="2">
              <a:schemeClr val="accent1"/>
            </a:lnRef>
            <a:fillRef idx="0">
              <a:schemeClr val="accent1"/>
            </a:fillRef>
            <a:effectRef idx="1">
              <a:schemeClr val="accent1"/>
            </a:effectRef>
            <a:fontRef idx="minor">
              <a:schemeClr val="tx1"/>
            </a:fontRef>
          </p:style>
        </p:cxnSp>
      </p:grpSp>
      <p:sp>
        <p:nvSpPr>
          <p:cNvPr id="7" name="Title 1"/>
          <p:cNvSpPr>
            <a:spLocks noGrp="1"/>
          </p:cNvSpPr>
          <p:nvPr>
            <p:ph type="title" hasCustomPrompt="1"/>
          </p:nvPr>
        </p:nvSpPr>
        <p:spPr>
          <a:xfrm>
            <a:off x="4349882" y="2782887"/>
            <a:ext cx="5941740" cy="1292226"/>
          </a:xfrm>
          <a:prstGeom prst="rect">
            <a:avLst/>
          </a:prstGeom>
        </p:spPr>
        <p:txBody>
          <a:bodyPr wrap="square" lIns="0" tIns="0" rIns="0" bIns="0" anchor="ctr" anchorCtr="0">
            <a:normAutofit/>
          </a:bodyPr>
          <a:lstStyle>
            <a:lvl1pPr algn="l">
              <a:defRPr sz="4200">
                <a:solidFill>
                  <a:schemeClr val="bg1"/>
                </a:solidFill>
              </a:defRPr>
            </a:lvl1pPr>
          </a:lstStyle>
          <a:p>
            <a:r>
              <a:rPr lang="en-US"/>
              <a:t>Click to edit title</a:t>
            </a:r>
          </a:p>
        </p:txBody>
      </p:sp>
      <p:sp>
        <p:nvSpPr>
          <p:cNvPr id="3" name="Text Placeholder 2"/>
          <p:cNvSpPr>
            <a:spLocks noGrp="1"/>
          </p:cNvSpPr>
          <p:nvPr>
            <p:ph type="body" sz="quarter" idx="10" hasCustomPrompt="1"/>
          </p:nvPr>
        </p:nvSpPr>
        <p:spPr>
          <a:xfrm>
            <a:off x="4349750" y="4075113"/>
            <a:ext cx="5941872" cy="320675"/>
          </a:xfrm>
        </p:spPr>
        <p:txBody>
          <a:bodyPr lIns="0" rIns="0" anchor="ctr" anchorCtr="0">
            <a:noAutofit/>
          </a:bodyPr>
          <a:lstStyle>
            <a:lvl1pPr marL="0" indent="0">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sz="1600"/>
              <a:t>Date</a:t>
            </a:r>
            <a:endParaRPr lang="en-US"/>
          </a:p>
        </p:txBody>
      </p:sp>
      <p:sp>
        <p:nvSpPr>
          <p:cNvPr id="12" name="Text Placeholder 4"/>
          <p:cNvSpPr>
            <a:spLocks noGrp="1"/>
          </p:cNvSpPr>
          <p:nvPr>
            <p:ph type="body" sz="quarter" idx="11" hasCustomPrompt="1"/>
          </p:nvPr>
        </p:nvSpPr>
        <p:spPr>
          <a:xfrm>
            <a:off x="4349750" y="2462213"/>
            <a:ext cx="5942013" cy="320675"/>
          </a:xfrm>
        </p:spPr>
        <p:txBody>
          <a:bodyPr lIns="0" rIns="0" anchor="ctr">
            <a:noAutofit/>
          </a:bodyPr>
          <a:lstStyle>
            <a:lvl1pPr marL="0" indent="0">
              <a:buNone/>
              <a:defRPr sz="1600" b="1" baseline="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QUARTER | YEAR</a:t>
            </a:r>
          </a:p>
        </p:txBody>
      </p:sp>
      <p:pic>
        <p:nvPicPr>
          <p:cNvPr id="4" name="Picture 3" descr="Text&#10;&#10;Description automatically generated">
            <a:extLst>
              <a:ext uri="{FF2B5EF4-FFF2-40B4-BE49-F238E27FC236}">
                <a16:creationId xmlns:a16="http://schemas.microsoft.com/office/drawing/2014/main" id="{FA77FFF1-345A-47AF-AE17-1CB9B46FB0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5490" y="2798725"/>
            <a:ext cx="3434117" cy="1319679"/>
          </a:xfrm>
          <a:prstGeom prst="rect">
            <a:avLst/>
          </a:prstGeom>
        </p:spPr>
      </p:pic>
    </p:spTree>
    <p:extLst>
      <p:ext uri="{BB962C8B-B14F-4D97-AF65-F5344CB8AC3E}">
        <p14:creationId xmlns:p14="http://schemas.microsoft.com/office/powerpoint/2010/main" val="11443501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 Rig, Colo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BB3DC1-B75D-4EC3-814D-2D155B7B5C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5" name="Group 14"/>
          <p:cNvGrpSpPr/>
          <p:nvPr userDrawn="1"/>
        </p:nvGrpSpPr>
        <p:grpSpPr>
          <a:xfrm>
            <a:off x="0" y="1953348"/>
            <a:ext cx="10776857" cy="2951305"/>
            <a:chOff x="-1" y="1953347"/>
            <a:chExt cx="10776857" cy="2951305"/>
          </a:xfrm>
        </p:grpSpPr>
        <p:sp>
          <p:nvSpPr>
            <p:cNvPr id="16" name="Rectangle 15"/>
            <p:cNvSpPr/>
            <p:nvPr userDrawn="1"/>
          </p:nvSpPr>
          <p:spPr>
            <a:xfrm>
              <a:off x="-1" y="1953347"/>
              <a:ext cx="10676408" cy="2951305"/>
            </a:xfrm>
            <a:prstGeom prst="rect">
              <a:avLst/>
            </a:prstGeom>
            <a:solidFill>
              <a:srgbClr val="343466"/>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p>
              <a:pPr algn="l"/>
              <a:endParaRPr lang="en-US"/>
            </a:p>
          </p:txBody>
        </p:sp>
        <p:sp>
          <p:nvSpPr>
            <p:cNvPr id="17" name="Rectangle 16"/>
            <p:cNvSpPr/>
            <p:nvPr userDrawn="1"/>
          </p:nvSpPr>
          <p:spPr>
            <a:xfrm flipH="1">
              <a:off x="10676407" y="1953347"/>
              <a:ext cx="100449" cy="2951305"/>
            </a:xfrm>
            <a:prstGeom prst="rect">
              <a:avLst/>
            </a:prstGeom>
            <a:solidFill>
              <a:srgbClr val="EE252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Connector 17"/>
            <p:cNvCxnSpPr/>
            <p:nvPr userDrawn="1"/>
          </p:nvCxnSpPr>
          <p:spPr>
            <a:xfrm>
              <a:off x="3965095" y="2462718"/>
              <a:ext cx="0" cy="1932562"/>
            </a:xfrm>
            <a:prstGeom prst="line">
              <a:avLst/>
            </a:prstGeom>
            <a:ln w="19050">
              <a:solidFill>
                <a:srgbClr val="EE2526"/>
              </a:solidFill>
            </a:ln>
            <a:effectLst/>
          </p:spPr>
          <p:style>
            <a:lnRef idx="2">
              <a:schemeClr val="accent1"/>
            </a:lnRef>
            <a:fillRef idx="0">
              <a:schemeClr val="accent1"/>
            </a:fillRef>
            <a:effectRef idx="1">
              <a:schemeClr val="accent1"/>
            </a:effectRef>
            <a:fontRef idx="minor">
              <a:schemeClr val="tx1"/>
            </a:fontRef>
          </p:style>
        </p:cxnSp>
      </p:grpSp>
      <p:sp>
        <p:nvSpPr>
          <p:cNvPr id="7" name="Title 1"/>
          <p:cNvSpPr>
            <a:spLocks noGrp="1"/>
          </p:cNvSpPr>
          <p:nvPr>
            <p:ph type="title" hasCustomPrompt="1"/>
          </p:nvPr>
        </p:nvSpPr>
        <p:spPr>
          <a:xfrm>
            <a:off x="4349882" y="2782887"/>
            <a:ext cx="5941740" cy="1292226"/>
          </a:xfrm>
          <a:prstGeom prst="rect">
            <a:avLst/>
          </a:prstGeom>
        </p:spPr>
        <p:txBody>
          <a:bodyPr wrap="square" lIns="0" tIns="0" rIns="0" bIns="0" anchor="ctr" anchorCtr="0">
            <a:normAutofit/>
          </a:bodyPr>
          <a:lstStyle>
            <a:lvl1pPr algn="l">
              <a:defRPr sz="4200">
                <a:solidFill>
                  <a:schemeClr val="bg1"/>
                </a:solidFill>
              </a:defRPr>
            </a:lvl1pPr>
          </a:lstStyle>
          <a:p>
            <a:r>
              <a:rPr lang="en-US"/>
              <a:t>Click to edit title</a:t>
            </a:r>
          </a:p>
        </p:txBody>
      </p:sp>
      <p:sp>
        <p:nvSpPr>
          <p:cNvPr id="3" name="Text Placeholder 2"/>
          <p:cNvSpPr>
            <a:spLocks noGrp="1"/>
          </p:cNvSpPr>
          <p:nvPr>
            <p:ph type="body" sz="quarter" idx="10" hasCustomPrompt="1"/>
          </p:nvPr>
        </p:nvSpPr>
        <p:spPr>
          <a:xfrm>
            <a:off x="4349750" y="4075113"/>
            <a:ext cx="5941872" cy="320675"/>
          </a:xfrm>
        </p:spPr>
        <p:txBody>
          <a:bodyPr lIns="0" rIns="0" anchor="ctr" anchorCtr="0">
            <a:noAutofit/>
          </a:bodyPr>
          <a:lstStyle>
            <a:lvl1pPr marL="0" indent="0">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sz="1600"/>
              <a:t>Date</a:t>
            </a:r>
            <a:endParaRPr lang="en-US"/>
          </a:p>
        </p:txBody>
      </p:sp>
      <p:sp>
        <p:nvSpPr>
          <p:cNvPr id="12" name="Text Placeholder 4"/>
          <p:cNvSpPr>
            <a:spLocks noGrp="1"/>
          </p:cNvSpPr>
          <p:nvPr>
            <p:ph type="body" sz="quarter" idx="11" hasCustomPrompt="1"/>
          </p:nvPr>
        </p:nvSpPr>
        <p:spPr>
          <a:xfrm>
            <a:off x="4349750" y="2462213"/>
            <a:ext cx="5942013" cy="320675"/>
          </a:xfrm>
        </p:spPr>
        <p:txBody>
          <a:bodyPr lIns="0" rIns="0" anchor="ctr">
            <a:noAutofit/>
          </a:bodyPr>
          <a:lstStyle>
            <a:lvl1pPr marL="0" indent="0">
              <a:buNone/>
              <a:defRPr sz="1600" b="1" baseline="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QUARTER | YEAR</a:t>
            </a:r>
          </a:p>
        </p:txBody>
      </p:sp>
      <p:pic>
        <p:nvPicPr>
          <p:cNvPr id="11" name="Picture 10" descr="Text&#10;&#10;Description automatically generated">
            <a:extLst>
              <a:ext uri="{FF2B5EF4-FFF2-40B4-BE49-F238E27FC236}">
                <a16:creationId xmlns:a16="http://schemas.microsoft.com/office/drawing/2014/main" id="{7E9A3112-5936-4D70-A377-E7F500F0975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5490" y="2798725"/>
            <a:ext cx="3434117" cy="1319679"/>
          </a:xfrm>
          <a:prstGeom prst="rect">
            <a:avLst/>
          </a:prstGeom>
        </p:spPr>
      </p:pic>
    </p:spTree>
    <p:extLst>
      <p:ext uri="{BB962C8B-B14F-4D97-AF65-F5344CB8AC3E}">
        <p14:creationId xmlns:p14="http://schemas.microsoft.com/office/powerpoint/2010/main" val="21008223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 Rig and Land, Graysca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EE3F54-9D63-47AD-9C0A-2154BF2590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5" name="Group 14"/>
          <p:cNvGrpSpPr/>
          <p:nvPr userDrawn="1"/>
        </p:nvGrpSpPr>
        <p:grpSpPr>
          <a:xfrm>
            <a:off x="0" y="1953348"/>
            <a:ext cx="10776857" cy="2951305"/>
            <a:chOff x="-1" y="1953347"/>
            <a:chExt cx="10776857" cy="2951305"/>
          </a:xfrm>
        </p:grpSpPr>
        <p:sp>
          <p:nvSpPr>
            <p:cNvPr id="16" name="Rectangle 15"/>
            <p:cNvSpPr/>
            <p:nvPr userDrawn="1"/>
          </p:nvSpPr>
          <p:spPr>
            <a:xfrm>
              <a:off x="-1" y="1953347"/>
              <a:ext cx="10676408" cy="2951305"/>
            </a:xfrm>
            <a:prstGeom prst="rect">
              <a:avLst/>
            </a:prstGeom>
            <a:solidFill>
              <a:srgbClr val="343466"/>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p>
              <a:pPr algn="l"/>
              <a:endParaRPr lang="en-US"/>
            </a:p>
          </p:txBody>
        </p:sp>
        <p:sp>
          <p:nvSpPr>
            <p:cNvPr id="17" name="Rectangle 16"/>
            <p:cNvSpPr/>
            <p:nvPr userDrawn="1"/>
          </p:nvSpPr>
          <p:spPr>
            <a:xfrm flipH="1">
              <a:off x="10676407" y="1953347"/>
              <a:ext cx="100449" cy="2951305"/>
            </a:xfrm>
            <a:prstGeom prst="rect">
              <a:avLst/>
            </a:prstGeom>
            <a:solidFill>
              <a:srgbClr val="EE252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Connector 17"/>
            <p:cNvCxnSpPr/>
            <p:nvPr userDrawn="1"/>
          </p:nvCxnSpPr>
          <p:spPr>
            <a:xfrm>
              <a:off x="3965095" y="2462718"/>
              <a:ext cx="0" cy="1932562"/>
            </a:xfrm>
            <a:prstGeom prst="line">
              <a:avLst/>
            </a:prstGeom>
            <a:ln w="19050">
              <a:solidFill>
                <a:srgbClr val="EE2526"/>
              </a:solidFill>
            </a:ln>
            <a:effectLst/>
          </p:spPr>
          <p:style>
            <a:lnRef idx="2">
              <a:schemeClr val="accent1"/>
            </a:lnRef>
            <a:fillRef idx="0">
              <a:schemeClr val="accent1"/>
            </a:fillRef>
            <a:effectRef idx="1">
              <a:schemeClr val="accent1"/>
            </a:effectRef>
            <a:fontRef idx="minor">
              <a:schemeClr val="tx1"/>
            </a:fontRef>
          </p:style>
        </p:cxnSp>
      </p:grpSp>
      <p:sp>
        <p:nvSpPr>
          <p:cNvPr id="7" name="Title 1"/>
          <p:cNvSpPr>
            <a:spLocks noGrp="1"/>
          </p:cNvSpPr>
          <p:nvPr>
            <p:ph type="title" hasCustomPrompt="1"/>
          </p:nvPr>
        </p:nvSpPr>
        <p:spPr>
          <a:xfrm>
            <a:off x="4349882" y="2782887"/>
            <a:ext cx="5941740" cy="1292226"/>
          </a:xfrm>
          <a:prstGeom prst="rect">
            <a:avLst/>
          </a:prstGeom>
        </p:spPr>
        <p:txBody>
          <a:bodyPr wrap="square" lIns="0" tIns="0" rIns="0" bIns="0" anchor="ctr" anchorCtr="0">
            <a:normAutofit/>
          </a:bodyPr>
          <a:lstStyle>
            <a:lvl1pPr algn="l">
              <a:defRPr sz="4200">
                <a:solidFill>
                  <a:schemeClr val="bg1"/>
                </a:solidFill>
              </a:defRPr>
            </a:lvl1pPr>
          </a:lstStyle>
          <a:p>
            <a:r>
              <a:rPr lang="en-US"/>
              <a:t>Click to edit title</a:t>
            </a:r>
          </a:p>
        </p:txBody>
      </p:sp>
      <p:sp>
        <p:nvSpPr>
          <p:cNvPr id="3" name="Text Placeholder 2"/>
          <p:cNvSpPr>
            <a:spLocks noGrp="1"/>
          </p:cNvSpPr>
          <p:nvPr>
            <p:ph type="body" sz="quarter" idx="10" hasCustomPrompt="1"/>
          </p:nvPr>
        </p:nvSpPr>
        <p:spPr>
          <a:xfrm>
            <a:off x="4349750" y="4075113"/>
            <a:ext cx="5941872" cy="320675"/>
          </a:xfrm>
        </p:spPr>
        <p:txBody>
          <a:bodyPr lIns="0" rIns="0" anchor="ctr" anchorCtr="0">
            <a:noAutofit/>
          </a:bodyPr>
          <a:lstStyle>
            <a:lvl1pPr marL="0" indent="0">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sz="1600"/>
              <a:t>Date</a:t>
            </a:r>
            <a:endParaRPr lang="en-US"/>
          </a:p>
        </p:txBody>
      </p:sp>
      <p:sp>
        <p:nvSpPr>
          <p:cNvPr id="12" name="Text Placeholder 4"/>
          <p:cNvSpPr>
            <a:spLocks noGrp="1"/>
          </p:cNvSpPr>
          <p:nvPr>
            <p:ph type="body" sz="quarter" idx="11" hasCustomPrompt="1"/>
          </p:nvPr>
        </p:nvSpPr>
        <p:spPr>
          <a:xfrm>
            <a:off x="4349750" y="2462213"/>
            <a:ext cx="5942013" cy="320675"/>
          </a:xfrm>
        </p:spPr>
        <p:txBody>
          <a:bodyPr lIns="0" rIns="0" anchor="ctr">
            <a:noAutofit/>
          </a:bodyPr>
          <a:lstStyle>
            <a:lvl1pPr marL="0" indent="0">
              <a:buNone/>
              <a:defRPr sz="1600" b="1" baseline="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QUARTER | YEAR</a:t>
            </a:r>
          </a:p>
        </p:txBody>
      </p:sp>
      <p:pic>
        <p:nvPicPr>
          <p:cNvPr id="11" name="Picture 10" descr="Text&#10;&#10;Description automatically generated">
            <a:extLst>
              <a:ext uri="{FF2B5EF4-FFF2-40B4-BE49-F238E27FC236}">
                <a16:creationId xmlns:a16="http://schemas.microsoft.com/office/drawing/2014/main" id="{C9EE970C-2EED-4052-B9E1-D56D325B202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5490" y="2798725"/>
            <a:ext cx="3434117" cy="1319679"/>
          </a:xfrm>
          <a:prstGeom prst="rect">
            <a:avLst/>
          </a:prstGeom>
        </p:spPr>
      </p:pic>
    </p:spTree>
    <p:extLst>
      <p:ext uri="{BB962C8B-B14F-4D97-AF65-F5344CB8AC3E}">
        <p14:creationId xmlns:p14="http://schemas.microsoft.com/office/powerpoint/2010/main" val="12472116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 Rig and Land, Colo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1" name="Rectangle 20"/>
          <p:cNvSpPr/>
          <p:nvPr userDrawn="1"/>
        </p:nvSpPr>
        <p:spPr>
          <a:xfrm>
            <a:off x="0" y="1953348"/>
            <a:ext cx="10676408" cy="2951305"/>
          </a:xfrm>
          <a:prstGeom prst="rect">
            <a:avLst/>
          </a:prstGeom>
          <a:solidFill>
            <a:srgbClr val="3434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a:p>
        </p:txBody>
      </p:sp>
      <p:sp>
        <p:nvSpPr>
          <p:cNvPr id="22" name="Rectangle 21"/>
          <p:cNvSpPr/>
          <p:nvPr userDrawn="1"/>
        </p:nvSpPr>
        <p:spPr>
          <a:xfrm flipH="1">
            <a:off x="10676408" y="1953348"/>
            <a:ext cx="100449" cy="2951305"/>
          </a:xfrm>
          <a:prstGeom prst="rect">
            <a:avLst/>
          </a:prstGeom>
          <a:solidFill>
            <a:srgbClr val="EE252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3" name="Straight Connector 22"/>
          <p:cNvCxnSpPr/>
          <p:nvPr userDrawn="1"/>
        </p:nvCxnSpPr>
        <p:spPr>
          <a:xfrm>
            <a:off x="3965096" y="2462719"/>
            <a:ext cx="0" cy="1932562"/>
          </a:xfrm>
          <a:prstGeom prst="line">
            <a:avLst/>
          </a:prstGeom>
          <a:ln w="19050">
            <a:solidFill>
              <a:srgbClr val="EE2526"/>
            </a:solidFill>
          </a:ln>
          <a:effectLst/>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hasCustomPrompt="1"/>
          </p:nvPr>
        </p:nvSpPr>
        <p:spPr>
          <a:xfrm>
            <a:off x="4349882" y="2782887"/>
            <a:ext cx="5941740" cy="1292226"/>
          </a:xfrm>
          <a:prstGeom prst="rect">
            <a:avLst/>
          </a:prstGeom>
        </p:spPr>
        <p:txBody>
          <a:bodyPr wrap="square" lIns="0" tIns="0" rIns="0" bIns="0" anchor="ctr" anchorCtr="0">
            <a:normAutofit/>
          </a:bodyPr>
          <a:lstStyle>
            <a:lvl1pPr algn="l">
              <a:defRPr sz="4200">
                <a:solidFill>
                  <a:schemeClr val="bg1"/>
                </a:solidFill>
              </a:defRPr>
            </a:lvl1pPr>
          </a:lstStyle>
          <a:p>
            <a:r>
              <a:rPr lang="en-US"/>
              <a:t>Click to edit title</a:t>
            </a:r>
          </a:p>
        </p:txBody>
      </p:sp>
      <p:sp>
        <p:nvSpPr>
          <p:cNvPr id="3" name="Text Placeholder 2"/>
          <p:cNvSpPr>
            <a:spLocks noGrp="1"/>
          </p:cNvSpPr>
          <p:nvPr>
            <p:ph type="body" sz="quarter" idx="10" hasCustomPrompt="1"/>
          </p:nvPr>
        </p:nvSpPr>
        <p:spPr>
          <a:xfrm>
            <a:off x="4349750" y="4075113"/>
            <a:ext cx="5941872" cy="320675"/>
          </a:xfrm>
        </p:spPr>
        <p:txBody>
          <a:bodyPr lIns="0" rIns="0" anchor="ctr" anchorCtr="0">
            <a:noAutofit/>
          </a:bodyPr>
          <a:lstStyle>
            <a:lvl1pPr marL="0" indent="0">
              <a:buNone/>
              <a:defRPr sz="16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Date</a:t>
            </a:r>
          </a:p>
        </p:txBody>
      </p:sp>
      <p:sp>
        <p:nvSpPr>
          <p:cNvPr id="5" name="Text Placeholder 4"/>
          <p:cNvSpPr>
            <a:spLocks noGrp="1"/>
          </p:cNvSpPr>
          <p:nvPr>
            <p:ph type="body" sz="quarter" idx="11" hasCustomPrompt="1"/>
          </p:nvPr>
        </p:nvSpPr>
        <p:spPr>
          <a:xfrm>
            <a:off x="4349750" y="2462213"/>
            <a:ext cx="5942013" cy="320675"/>
          </a:xfrm>
        </p:spPr>
        <p:txBody>
          <a:bodyPr lIns="0" rIns="0" anchor="ctr">
            <a:noAutofit/>
          </a:bodyPr>
          <a:lstStyle>
            <a:lvl1pPr marL="0" indent="0">
              <a:buNone/>
              <a:defRPr sz="1600" b="1" baseline="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QUARTER | YEAR</a:t>
            </a:r>
          </a:p>
        </p:txBody>
      </p:sp>
      <p:pic>
        <p:nvPicPr>
          <p:cNvPr id="10" name="Picture 9" descr="Text&#10;&#10;Description automatically generated">
            <a:extLst>
              <a:ext uri="{FF2B5EF4-FFF2-40B4-BE49-F238E27FC236}">
                <a16:creationId xmlns:a16="http://schemas.microsoft.com/office/drawing/2014/main" id="{808F6D9B-5DBA-4716-97CD-5BE6F83B81C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5490" y="2798725"/>
            <a:ext cx="3434117" cy="1319679"/>
          </a:xfrm>
          <a:prstGeom prst="rect">
            <a:avLst/>
          </a:prstGeom>
        </p:spPr>
      </p:pic>
    </p:spTree>
    <p:extLst>
      <p:ext uri="{BB962C8B-B14F-4D97-AF65-F5344CB8AC3E}">
        <p14:creationId xmlns:p14="http://schemas.microsoft.com/office/powerpoint/2010/main" val="36327654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6" name="Date Placeholder 2">
            <a:extLst>
              <a:ext uri="{FF2B5EF4-FFF2-40B4-BE49-F238E27FC236}">
                <a16:creationId xmlns:a16="http://schemas.microsoft.com/office/drawing/2014/main" id="{36D76109-6542-4A1D-8274-024F86660E90}"/>
              </a:ext>
            </a:extLst>
          </p:cNvPr>
          <p:cNvSpPr>
            <a:spLocks noGrp="1"/>
          </p:cNvSpPr>
          <p:nvPr>
            <p:ph type="dt" sz="half" idx="10"/>
          </p:nvPr>
        </p:nvSpPr>
        <p:spPr>
          <a:xfrm>
            <a:off x="838200" y="6356350"/>
            <a:ext cx="2743200" cy="365125"/>
          </a:xfrm>
        </p:spPr>
        <p:txBody>
          <a:bodyPr/>
          <a:lstStyle/>
          <a:p>
            <a:fld id="{E9B4363E-9CD3-4FAD-A13D-D93EF38542A9}" type="datetime1">
              <a:rPr lang="en-US" smtClean="0"/>
              <a:t>9/16/2022</a:t>
            </a:fld>
            <a:endParaRPr lang="en-US"/>
          </a:p>
        </p:txBody>
      </p:sp>
      <p:sp>
        <p:nvSpPr>
          <p:cNvPr id="7" name="Footer Placeholder 3">
            <a:extLst>
              <a:ext uri="{FF2B5EF4-FFF2-40B4-BE49-F238E27FC236}">
                <a16:creationId xmlns:a16="http://schemas.microsoft.com/office/drawing/2014/main" id="{13C1C542-E8F3-465C-A795-D5C900FBD809}"/>
              </a:ext>
            </a:extLst>
          </p:cNvPr>
          <p:cNvSpPr>
            <a:spLocks noGrp="1"/>
          </p:cNvSpPr>
          <p:nvPr>
            <p:ph type="ftr" sz="quarter" idx="11"/>
          </p:nvPr>
        </p:nvSpPr>
        <p:spPr>
          <a:xfrm>
            <a:off x="4038600" y="6356350"/>
            <a:ext cx="4114800" cy="365125"/>
          </a:xfrm>
        </p:spPr>
        <p:txBody>
          <a:bodyPr/>
          <a:lstStyle/>
          <a:p>
            <a:endParaRPr lang="en-US"/>
          </a:p>
        </p:txBody>
      </p:sp>
      <p:sp>
        <p:nvSpPr>
          <p:cNvPr id="8" name="Slide Number Placeholder 4">
            <a:extLst>
              <a:ext uri="{FF2B5EF4-FFF2-40B4-BE49-F238E27FC236}">
                <a16:creationId xmlns:a16="http://schemas.microsoft.com/office/drawing/2014/main" id="{168238FD-4ED1-4ABC-B8CF-CE9F6906E07D}"/>
              </a:ext>
            </a:extLst>
          </p:cNvPr>
          <p:cNvSpPr>
            <a:spLocks noGrp="1"/>
          </p:cNvSpPr>
          <p:nvPr>
            <p:ph type="sldNum" sz="quarter" idx="12"/>
          </p:nvPr>
        </p:nvSpPr>
        <p:spPr>
          <a:xfrm>
            <a:off x="8610600" y="6356350"/>
            <a:ext cx="2743200" cy="365125"/>
          </a:xfrm>
        </p:spPr>
        <p:txBody>
          <a:bodyPr/>
          <a:lstStyle/>
          <a:p>
            <a:fld id="{C5FEC54F-D072-410A-9418-8F499CB2B447}" type="slidenum">
              <a:rPr lang="en-US" smtClean="0"/>
              <a:t>‹#›</a:t>
            </a:fld>
            <a:endParaRPr lang="en-US"/>
          </a:p>
        </p:txBody>
      </p:sp>
      <p:sp>
        <p:nvSpPr>
          <p:cNvPr id="9" name="Rectangle 8">
            <a:extLst>
              <a:ext uri="{FF2B5EF4-FFF2-40B4-BE49-F238E27FC236}">
                <a16:creationId xmlns:a16="http://schemas.microsoft.com/office/drawing/2014/main" id="{A5DFDFE9-7BC5-4F91-A975-DFD7D16A92BD}"/>
              </a:ext>
            </a:extLst>
          </p:cNvPr>
          <p:cNvSpPr/>
          <p:nvPr userDrawn="1"/>
        </p:nvSpPr>
        <p:spPr>
          <a:xfrm>
            <a:off x="0" y="0"/>
            <a:ext cx="8305800" cy="6858000"/>
          </a:xfrm>
          <a:prstGeom prst="rect">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C19280A5-CF39-4C47-8B5D-5E1213BBB866}"/>
              </a:ext>
            </a:extLst>
          </p:cNvPr>
          <p:cNvCxnSpPr/>
          <p:nvPr userDrawn="1"/>
        </p:nvCxnSpPr>
        <p:spPr>
          <a:xfrm>
            <a:off x="8290560" y="-106680"/>
            <a:ext cx="0" cy="710184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481E7FAD-C0B9-4A40-94C5-6813D530DF3B}"/>
              </a:ext>
            </a:extLst>
          </p:cNvPr>
          <p:cNvSpPr>
            <a:spLocks noGrp="1"/>
          </p:cNvSpPr>
          <p:nvPr>
            <p:ph type="title"/>
          </p:nvPr>
        </p:nvSpPr>
        <p:spPr>
          <a:xfrm>
            <a:off x="518160" y="4092892"/>
            <a:ext cx="7772400" cy="1325563"/>
          </a:xfrm>
        </p:spPr>
        <p:txBody>
          <a:bodyPr/>
          <a:lstStyle>
            <a:lvl1pPr>
              <a:defRPr>
                <a:solidFill>
                  <a:schemeClr val="bg1"/>
                </a:solidFill>
              </a:defRPr>
            </a:lvl1pPr>
          </a:lstStyle>
          <a:p>
            <a:r>
              <a:rPr lang="en-US"/>
              <a:t>Click to edit Master title style</a:t>
            </a:r>
          </a:p>
        </p:txBody>
      </p:sp>
      <p:sp>
        <p:nvSpPr>
          <p:cNvPr id="12" name="Subtitle 2">
            <a:extLst>
              <a:ext uri="{FF2B5EF4-FFF2-40B4-BE49-F238E27FC236}">
                <a16:creationId xmlns:a16="http://schemas.microsoft.com/office/drawing/2014/main" id="{D7194FE3-EFF0-4D67-AB54-684A40538FEE}"/>
              </a:ext>
            </a:extLst>
          </p:cNvPr>
          <p:cNvSpPr>
            <a:spLocks noGrp="1"/>
          </p:cNvSpPr>
          <p:nvPr>
            <p:ph type="subTitle" idx="1"/>
          </p:nvPr>
        </p:nvSpPr>
        <p:spPr>
          <a:xfrm>
            <a:off x="533400" y="5471160"/>
            <a:ext cx="9144000" cy="523239"/>
          </a:xfrm>
        </p:spPr>
        <p:txBody>
          <a:bodyPr/>
          <a:lstStyle>
            <a:lvl1pPr marL="0" indent="0" algn="l">
              <a:buNone/>
              <a:defRPr sz="2400" b="0">
                <a:solidFill>
                  <a:schemeClr val="bg1"/>
                </a:solidFill>
                <a:latin typeface="Rockwell" panose="020606030202050204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Picture Placeholder 10">
            <a:extLst>
              <a:ext uri="{FF2B5EF4-FFF2-40B4-BE49-F238E27FC236}">
                <a16:creationId xmlns:a16="http://schemas.microsoft.com/office/drawing/2014/main" id="{8EED417C-4B3B-4065-BD97-230580D28118}"/>
              </a:ext>
            </a:extLst>
          </p:cNvPr>
          <p:cNvSpPr>
            <a:spLocks noGrp="1"/>
          </p:cNvSpPr>
          <p:nvPr>
            <p:ph type="pic" sz="quarter" idx="13"/>
          </p:nvPr>
        </p:nvSpPr>
        <p:spPr>
          <a:xfrm>
            <a:off x="9067800" y="4092575"/>
            <a:ext cx="2286000" cy="1901825"/>
          </a:xfrm>
        </p:spPr>
        <p:txBody>
          <a:bodyPr/>
          <a:lstStyle/>
          <a:p>
            <a:endParaRPr lang="en-US"/>
          </a:p>
        </p:txBody>
      </p:sp>
      <p:pic>
        <p:nvPicPr>
          <p:cNvPr id="14" name="Picture 13" descr="A close up of a logo&#10;&#10;Description automatically generated">
            <a:extLst>
              <a:ext uri="{FF2B5EF4-FFF2-40B4-BE49-F238E27FC236}">
                <a16:creationId xmlns:a16="http://schemas.microsoft.com/office/drawing/2014/main" id="{382AF712-2D0E-4303-9D17-8D05117261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924" y="182880"/>
            <a:ext cx="2895851" cy="1335140"/>
          </a:xfrm>
          <a:prstGeom prst="rect">
            <a:avLst/>
          </a:prstGeom>
        </p:spPr>
      </p:pic>
      <p:cxnSp>
        <p:nvCxnSpPr>
          <p:cNvPr id="15" name="Straight Connector 14">
            <a:extLst>
              <a:ext uri="{FF2B5EF4-FFF2-40B4-BE49-F238E27FC236}">
                <a16:creationId xmlns:a16="http://schemas.microsoft.com/office/drawing/2014/main" id="{CFB641A2-0D36-4AC7-8676-F16826418E4B}"/>
              </a:ext>
            </a:extLst>
          </p:cNvPr>
          <p:cNvCxnSpPr/>
          <p:nvPr userDrawn="1"/>
        </p:nvCxnSpPr>
        <p:spPr>
          <a:xfrm>
            <a:off x="533400" y="5342255"/>
            <a:ext cx="1386840" cy="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85452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 Pipes, Graysca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FCEFE2-891A-459C-9229-DE3D3432E3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1" name="Rectangle 20"/>
          <p:cNvSpPr/>
          <p:nvPr userDrawn="1"/>
        </p:nvSpPr>
        <p:spPr>
          <a:xfrm>
            <a:off x="0" y="1953348"/>
            <a:ext cx="10676408" cy="2951305"/>
          </a:xfrm>
          <a:prstGeom prst="rect">
            <a:avLst/>
          </a:prstGeom>
          <a:solidFill>
            <a:srgbClr val="3434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a:p>
        </p:txBody>
      </p:sp>
      <p:sp>
        <p:nvSpPr>
          <p:cNvPr id="22" name="Rectangle 21"/>
          <p:cNvSpPr/>
          <p:nvPr userDrawn="1"/>
        </p:nvSpPr>
        <p:spPr>
          <a:xfrm flipH="1">
            <a:off x="10676408" y="1953348"/>
            <a:ext cx="100449" cy="2951305"/>
          </a:xfrm>
          <a:prstGeom prst="rect">
            <a:avLst/>
          </a:prstGeom>
          <a:solidFill>
            <a:srgbClr val="EE252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3" name="Straight Connector 22"/>
          <p:cNvCxnSpPr/>
          <p:nvPr userDrawn="1"/>
        </p:nvCxnSpPr>
        <p:spPr>
          <a:xfrm>
            <a:off x="3965096" y="2462719"/>
            <a:ext cx="0" cy="1932562"/>
          </a:xfrm>
          <a:prstGeom prst="line">
            <a:avLst/>
          </a:prstGeom>
          <a:ln w="19050">
            <a:solidFill>
              <a:srgbClr val="EE2526"/>
            </a:solidFill>
          </a:ln>
          <a:effectLst/>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hasCustomPrompt="1"/>
          </p:nvPr>
        </p:nvSpPr>
        <p:spPr>
          <a:xfrm>
            <a:off x="4349882" y="2782887"/>
            <a:ext cx="5941740" cy="1292226"/>
          </a:xfrm>
          <a:prstGeom prst="rect">
            <a:avLst/>
          </a:prstGeom>
        </p:spPr>
        <p:txBody>
          <a:bodyPr wrap="square" lIns="0" tIns="0" rIns="0" bIns="0" anchor="ctr" anchorCtr="0">
            <a:normAutofit/>
          </a:bodyPr>
          <a:lstStyle>
            <a:lvl1pPr algn="l">
              <a:defRPr sz="4200">
                <a:solidFill>
                  <a:schemeClr val="bg1"/>
                </a:solidFill>
              </a:defRPr>
            </a:lvl1pPr>
          </a:lstStyle>
          <a:p>
            <a:r>
              <a:rPr lang="en-US"/>
              <a:t>Click to edit title</a:t>
            </a:r>
          </a:p>
        </p:txBody>
      </p:sp>
      <p:sp>
        <p:nvSpPr>
          <p:cNvPr id="3" name="Text Placeholder 2"/>
          <p:cNvSpPr>
            <a:spLocks noGrp="1"/>
          </p:cNvSpPr>
          <p:nvPr>
            <p:ph type="body" sz="quarter" idx="10" hasCustomPrompt="1"/>
          </p:nvPr>
        </p:nvSpPr>
        <p:spPr>
          <a:xfrm>
            <a:off x="4349750" y="4075113"/>
            <a:ext cx="5941872" cy="320675"/>
          </a:xfrm>
        </p:spPr>
        <p:txBody>
          <a:bodyPr lIns="0" rIns="0" anchor="ctr" anchorCtr="0">
            <a:noAutofit/>
          </a:bodyPr>
          <a:lstStyle>
            <a:lvl1pPr marL="0" indent="0">
              <a:buNone/>
              <a:defRPr sz="16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Date</a:t>
            </a:r>
          </a:p>
        </p:txBody>
      </p:sp>
      <p:sp>
        <p:nvSpPr>
          <p:cNvPr id="5" name="Text Placeholder 4"/>
          <p:cNvSpPr>
            <a:spLocks noGrp="1"/>
          </p:cNvSpPr>
          <p:nvPr>
            <p:ph type="body" sz="quarter" idx="11" hasCustomPrompt="1"/>
          </p:nvPr>
        </p:nvSpPr>
        <p:spPr>
          <a:xfrm>
            <a:off x="4349750" y="2462213"/>
            <a:ext cx="5942013" cy="320675"/>
          </a:xfrm>
        </p:spPr>
        <p:txBody>
          <a:bodyPr lIns="0" rIns="0" anchor="ctr">
            <a:noAutofit/>
          </a:bodyPr>
          <a:lstStyle>
            <a:lvl1pPr marL="0" indent="0">
              <a:buNone/>
              <a:defRPr sz="1600" b="1" baseline="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QUARTER | YEAR</a:t>
            </a:r>
          </a:p>
        </p:txBody>
      </p:sp>
      <p:pic>
        <p:nvPicPr>
          <p:cNvPr id="11" name="Picture 10" descr="Text&#10;&#10;Description automatically generated">
            <a:extLst>
              <a:ext uri="{FF2B5EF4-FFF2-40B4-BE49-F238E27FC236}">
                <a16:creationId xmlns:a16="http://schemas.microsoft.com/office/drawing/2014/main" id="{440FCE3F-0BAB-44FC-9EA8-2F6BED2FFFF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5490" y="2798725"/>
            <a:ext cx="3434117" cy="1319679"/>
          </a:xfrm>
          <a:prstGeom prst="rect">
            <a:avLst/>
          </a:prstGeom>
        </p:spPr>
      </p:pic>
    </p:spTree>
    <p:extLst>
      <p:ext uri="{BB962C8B-B14F-4D97-AF65-F5344CB8AC3E}">
        <p14:creationId xmlns:p14="http://schemas.microsoft.com/office/powerpoint/2010/main" val="12764007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 Pipes, Colo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F1A51F9-7118-4357-BB9B-5BCDA5FC24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1" name="Rectangle 20"/>
          <p:cNvSpPr/>
          <p:nvPr userDrawn="1"/>
        </p:nvSpPr>
        <p:spPr>
          <a:xfrm>
            <a:off x="0" y="1953348"/>
            <a:ext cx="10676408" cy="2951305"/>
          </a:xfrm>
          <a:prstGeom prst="rect">
            <a:avLst/>
          </a:prstGeom>
          <a:solidFill>
            <a:srgbClr val="3434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a:p>
        </p:txBody>
      </p:sp>
      <p:sp>
        <p:nvSpPr>
          <p:cNvPr id="22" name="Rectangle 21"/>
          <p:cNvSpPr/>
          <p:nvPr userDrawn="1"/>
        </p:nvSpPr>
        <p:spPr>
          <a:xfrm flipH="1">
            <a:off x="10676408" y="1953348"/>
            <a:ext cx="100449" cy="2951305"/>
          </a:xfrm>
          <a:prstGeom prst="rect">
            <a:avLst/>
          </a:prstGeom>
          <a:solidFill>
            <a:srgbClr val="EE252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3" name="Straight Connector 22"/>
          <p:cNvCxnSpPr/>
          <p:nvPr userDrawn="1"/>
        </p:nvCxnSpPr>
        <p:spPr>
          <a:xfrm>
            <a:off x="3965096" y="2462719"/>
            <a:ext cx="0" cy="1932562"/>
          </a:xfrm>
          <a:prstGeom prst="line">
            <a:avLst/>
          </a:prstGeom>
          <a:ln w="19050">
            <a:solidFill>
              <a:srgbClr val="EE2526"/>
            </a:solidFill>
          </a:ln>
          <a:effectLst/>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hasCustomPrompt="1"/>
          </p:nvPr>
        </p:nvSpPr>
        <p:spPr>
          <a:xfrm>
            <a:off x="4349882" y="2782887"/>
            <a:ext cx="5941740" cy="1292226"/>
          </a:xfrm>
          <a:prstGeom prst="rect">
            <a:avLst/>
          </a:prstGeom>
        </p:spPr>
        <p:txBody>
          <a:bodyPr wrap="square" lIns="0" tIns="0" rIns="0" bIns="0" anchor="ctr" anchorCtr="0">
            <a:normAutofit/>
          </a:bodyPr>
          <a:lstStyle>
            <a:lvl1pPr algn="l">
              <a:defRPr sz="4200">
                <a:solidFill>
                  <a:schemeClr val="bg1"/>
                </a:solidFill>
              </a:defRPr>
            </a:lvl1pPr>
          </a:lstStyle>
          <a:p>
            <a:r>
              <a:rPr lang="en-US"/>
              <a:t>Click to edit title</a:t>
            </a:r>
          </a:p>
        </p:txBody>
      </p:sp>
      <p:sp>
        <p:nvSpPr>
          <p:cNvPr id="3" name="Text Placeholder 2"/>
          <p:cNvSpPr>
            <a:spLocks noGrp="1"/>
          </p:cNvSpPr>
          <p:nvPr>
            <p:ph type="body" sz="quarter" idx="10" hasCustomPrompt="1"/>
          </p:nvPr>
        </p:nvSpPr>
        <p:spPr>
          <a:xfrm>
            <a:off x="4349750" y="4075113"/>
            <a:ext cx="5941872" cy="320675"/>
          </a:xfrm>
        </p:spPr>
        <p:txBody>
          <a:bodyPr lIns="0" rIns="0" anchor="ctr" anchorCtr="0">
            <a:noAutofit/>
          </a:bodyPr>
          <a:lstStyle>
            <a:lvl1pPr marL="0" indent="0">
              <a:buNone/>
              <a:defRPr sz="16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Date</a:t>
            </a:r>
          </a:p>
        </p:txBody>
      </p:sp>
      <p:sp>
        <p:nvSpPr>
          <p:cNvPr id="5" name="Text Placeholder 4"/>
          <p:cNvSpPr>
            <a:spLocks noGrp="1"/>
          </p:cNvSpPr>
          <p:nvPr>
            <p:ph type="body" sz="quarter" idx="11" hasCustomPrompt="1"/>
          </p:nvPr>
        </p:nvSpPr>
        <p:spPr>
          <a:xfrm>
            <a:off x="4349750" y="2462213"/>
            <a:ext cx="5942013" cy="320675"/>
          </a:xfrm>
        </p:spPr>
        <p:txBody>
          <a:bodyPr lIns="0" rIns="0" anchor="ctr">
            <a:noAutofit/>
          </a:bodyPr>
          <a:lstStyle>
            <a:lvl1pPr marL="0" indent="0">
              <a:buNone/>
              <a:defRPr sz="1600" b="1" baseline="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QUARTER | YEAR</a:t>
            </a:r>
          </a:p>
        </p:txBody>
      </p:sp>
      <p:pic>
        <p:nvPicPr>
          <p:cNvPr id="10" name="Picture 9" descr="Text&#10;&#10;Description automatically generated">
            <a:extLst>
              <a:ext uri="{FF2B5EF4-FFF2-40B4-BE49-F238E27FC236}">
                <a16:creationId xmlns:a16="http://schemas.microsoft.com/office/drawing/2014/main" id="{AB2D580E-AAA6-4423-BDDB-97B6F98A80C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5490" y="2798725"/>
            <a:ext cx="3434117" cy="1319679"/>
          </a:xfrm>
          <a:prstGeom prst="rect">
            <a:avLst/>
          </a:prstGeom>
        </p:spPr>
      </p:pic>
    </p:spTree>
    <p:extLst>
      <p:ext uri="{BB962C8B-B14F-4D97-AF65-F5344CB8AC3E}">
        <p14:creationId xmlns:p14="http://schemas.microsoft.com/office/powerpoint/2010/main" val="20697747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 Tech, Grayscal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F1A51F9-7118-4357-BB9B-5BCDA5FC24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1" name="Rectangle 20"/>
          <p:cNvSpPr/>
          <p:nvPr userDrawn="1"/>
        </p:nvSpPr>
        <p:spPr>
          <a:xfrm>
            <a:off x="0" y="1953348"/>
            <a:ext cx="10676408" cy="2951305"/>
          </a:xfrm>
          <a:prstGeom prst="rect">
            <a:avLst/>
          </a:prstGeom>
          <a:solidFill>
            <a:srgbClr val="3434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a:p>
        </p:txBody>
      </p:sp>
      <p:sp>
        <p:nvSpPr>
          <p:cNvPr id="22" name="Rectangle 21"/>
          <p:cNvSpPr/>
          <p:nvPr userDrawn="1"/>
        </p:nvSpPr>
        <p:spPr>
          <a:xfrm flipH="1">
            <a:off x="10676408" y="1953348"/>
            <a:ext cx="100449" cy="2951305"/>
          </a:xfrm>
          <a:prstGeom prst="rect">
            <a:avLst/>
          </a:prstGeom>
          <a:solidFill>
            <a:srgbClr val="EE252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3" name="Straight Connector 22"/>
          <p:cNvCxnSpPr/>
          <p:nvPr userDrawn="1"/>
        </p:nvCxnSpPr>
        <p:spPr>
          <a:xfrm>
            <a:off x="3965096" y="2462719"/>
            <a:ext cx="0" cy="1932562"/>
          </a:xfrm>
          <a:prstGeom prst="line">
            <a:avLst/>
          </a:prstGeom>
          <a:ln w="19050">
            <a:solidFill>
              <a:srgbClr val="EE2526"/>
            </a:solidFill>
          </a:ln>
          <a:effectLst/>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hasCustomPrompt="1"/>
          </p:nvPr>
        </p:nvSpPr>
        <p:spPr>
          <a:xfrm>
            <a:off x="4349882" y="2782887"/>
            <a:ext cx="5941740" cy="1292226"/>
          </a:xfrm>
          <a:prstGeom prst="rect">
            <a:avLst/>
          </a:prstGeom>
        </p:spPr>
        <p:txBody>
          <a:bodyPr wrap="square" lIns="0" tIns="0" rIns="0" bIns="0" anchor="ctr" anchorCtr="0">
            <a:normAutofit/>
          </a:bodyPr>
          <a:lstStyle>
            <a:lvl1pPr algn="l">
              <a:defRPr sz="4200">
                <a:solidFill>
                  <a:schemeClr val="bg1"/>
                </a:solidFill>
              </a:defRPr>
            </a:lvl1pPr>
          </a:lstStyle>
          <a:p>
            <a:r>
              <a:rPr lang="en-US"/>
              <a:t>Click to edit title</a:t>
            </a:r>
          </a:p>
        </p:txBody>
      </p:sp>
      <p:sp>
        <p:nvSpPr>
          <p:cNvPr id="3" name="Text Placeholder 2"/>
          <p:cNvSpPr>
            <a:spLocks noGrp="1"/>
          </p:cNvSpPr>
          <p:nvPr>
            <p:ph type="body" sz="quarter" idx="10" hasCustomPrompt="1"/>
          </p:nvPr>
        </p:nvSpPr>
        <p:spPr>
          <a:xfrm>
            <a:off x="4349750" y="4075113"/>
            <a:ext cx="5941872" cy="320675"/>
          </a:xfrm>
        </p:spPr>
        <p:txBody>
          <a:bodyPr lIns="0" rIns="0" anchor="ctr" anchorCtr="0">
            <a:noAutofit/>
          </a:bodyPr>
          <a:lstStyle>
            <a:lvl1pPr marL="0" indent="0">
              <a:buNone/>
              <a:defRPr sz="16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Date</a:t>
            </a:r>
          </a:p>
        </p:txBody>
      </p:sp>
      <p:sp>
        <p:nvSpPr>
          <p:cNvPr id="5" name="Text Placeholder 4"/>
          <p:cNvSpPr>
            <a:spLocks noGrp="1"/>
          </p:cNvSpPr>
          <p:nvPr>
            <p:ph type="body" sz="quarter" idx="11" hasCustomPrompt="1"/>
          </p:nvPr>
        </p:nvSpPr>
        <p:spPr>
          <a:xfrm>
            <a:off x="4349750" y="2462213"/>
            <a:ext cx="5942013" cy="320675"/>
          </a:xfrm>
        </p:spPr>
        <p:txBody>
          <a:bodyPr lIns="0" rIns="0" anchor="ctr">
            <a:noAutofit/>
          </a:bodyPr>
          <a:lstStyle>
            <a:lvl1pPr marL="0" indent="0">
              <a:buNone/>
              <a:defRPr sz="1600" b="1" baseline="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QUARTER | YEAR</a:t>
            </a:r>
          </a:p>
        </p:txBody>
      </p:sp>
      <p:pic>
        <p:nvPicPr>
          <p:cNvPr id="10" name="Picture 9" descr="Text&#10;&#10;Description automatically generated">
            <a:extLst>
              <a:ext uri="{FF2B5EF4-FFF2-40B4-BE49-F238E27FC236}">
                <a16:creationId xmlns:a16="http://schemas.microsoft.com/office/drawing/2014/main" id="{0EF08762-8C0E-42E7-9988-C1B9AADF47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5490" y="2798725"/>
            <a:ext cx="3434117" cy="1319679"/>
          </a:xfrm>
          <a:prstGeom prst="rect">
            <a:avLst/>
          </a:prstGeom>
        </p:spPr>
      </p:pic>
    </p:spTree>
    <p:extLst>
      <p:ext uri="{BB962C8B-B14F-4D97-AF65-F5344CB8AC3E}">
        <p14:creationId xmlns:p14="http://schemas.microsoft.com/office/powerpoint/2010/main" val="41800818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eft Sidebar">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8B51F4C-7F46-4A1F-9BE3-A1337F6649FF}"/>
              </a:ext>
            </a:extLst>
          </p:cNvPr>
          <p:cNvSpPr>
            <a:spLocks noGrp="1"/>
          </p:cNvSpPr>
          <p:nvPr>
            <p:ph type="body" sz="quarter" idx="19" hasCustomPrompt="1"/>
          </p:nvPr>
        </p:nvSpPr>
        <p:spPr>
          <a:xfrm>
            <a:off x="0" y="704850"/>
            <a:ext cx="2108200" cy="5583238"/>
          </a:xfrm>
          <a:solidFill>
            <a:srgbClr val="EAEAE7"/>
          </a:solidFill>
        </p:spPr>
        <p:txBody>
          <a:bodyPr lIns="182880" rIns="182880"/>
          <a:lstStyle>
            <a:lvl5pPr marL="342900" indent="0">
              <a:buNone/>
              <a:defRPr/>
            </a:lvl5pPr>
          </a:lstStyle>
          <a:p>
            <a:pPr lvl="1"/>
            <a:r>
              <a:rPr lang="en-US"/>
              <a:t> </a:t>
            </a:r>
          </a:p>
        </p:txBody>
      </p:sp>
      <p:sp>
        <p:nvSpPr>
          <p:cNvPr id="2" name="Title 1">
            <a:extLst>
              <a:ext uri="{FF2B5EF4-FFF2-40B4-BE49-F238E27FC236}">
                <a16:creationId xmlns:a16="http://schemas.microsoft.com/office/drawing/2014/main" id="{96D7D827-33AA-475E-8D52-E1FC80EDCC78}"/>
              </a:ext>
            </a:extLst>
          </p:cNvPr>
          <p:cNvSpPr>
            <a:spLocks noGrp="1"/>
          </p:cNvSpPr>
          <p:nvPr>
            <p:ph type="title"/>
          </p:nvPr>
        </p:nvSpPr>
        <p:spPr/>
        <p:txBody>
          <a:bodyPr/>
          <a:lstStyle/>
          <a:p>
            <a:r>
              <a:rPr lang="en-US"/>
              <a:t>Click to edit Master title style</a:t>
            </a:r>
          </a:p>
        </p:txBody>
      </p:sp>
      <p:sp>
        <p:nvSpPr>
          <p:cNvPr id="6" name="Text Placeholder 22">
            <a:extLst>
              <a:ext uri="{FF2B5EF4-FFF2-40B4-BE49-F238E27FC236}">
                <a16:creationId xmlns:a16="http://schemas.microsoft.com/office/drawing/2014/main" id="{F27D636A-402A-4354-A80C-7E55889E90A9}"/>
              </a:ext>
            </a:extLst>
          </p:cNvPr>
          <p:cNvSpPr>
            <a:spLocks noGrp="1"/>
          </p:cNvSpPr>
          <p:nvPr>
            <p:ph type="body" sz="quarter" idx="14" hasCustomPrompt="1"/>
          </p:nvPr>
        </p:nvSpPr>
        <p:spPr>
          <a:xfrm>
            <a:off x="342901" y="449262"/>
            <a:ext cx="11497129" cy="255588"/>
          </a:xfrm>
        </p:spPr>
        <p:txBody>
          <a:bodyPr lIns="0" rIns="0" anchor="ctr">
            <a:normAutofit/>
          </a:bodyPr>
          <a:lstStyle>
            <a:lvl1pPr marL="0" indent="0">
              <a:buNone/>
              <a:defRPr sz="1400" b="1" i="0">
                <a:solidFill>
                  <a:srgbClr val="9898CB"/>
                </a:solidFill>
                <a:latin typeface="Arial" charset="0"/>
                <a:ea typeface="Arial" charset="0"/>
                <a:cs typeface="Arial" charset="0"/>
              </a:defRPr>
            </a:lvl1pPr>
          </a:lstStyle>
          <a:p>
            <a:pPr marL="342900" marR="0" lvl="0" indent="-342900" algn="l" defTabSz="457200" rtl="0" eaLnBrk="1" fontAlgn="auto" latinLnBrk="0" hangingPunct="1">
              <a:lnSpc>
                <a:spcPct val="100000"/>
              </a:lnSpc>
              <a:spcBef>
                <a:spcPct val="20000"/>
              </a:spcBef>
              <a:spcAft>
                <a:spcPts val="0"/>
              </a:spcAft>
              <a:buClrTx/>
              <a:buSzTx/>
              <a:tabLst/>
              <a:defRPr/>
            </a:pPr>
            <a:r>
              <a:rPr lang="en-US"/>
              <a:t>Click to add secondary title</a:t>
            </a:r>
          </a:p>
        </p:txBody>
      </p:sp>
      <p:sp>
        <p:nvSpPr>
          <p:cNvPr id="11" name="Content Placeholder 10">
            <a:extLst>
              <a:ext uri="{FF2B5EF4-FFF2-40B4-BE49-F238E27FC236}">
                <a16:creationId xmlns:a16="http://schemas.microsoft.com/office/drawing/2014/main" id="{93BBDCDA-0BD1-4E3C-923F-46C731BE6C89}"/>
              </a:ext>
            </a:extLst>
          </p:cNvPr>
          <p:cNvSpPr>
            <a:spLocks noGrp="1"/>
          </p:cNvSpPr>
          <p:nvPr>
            <p:ph sz="quarter" idx="15"/>
          </p:nvPr>
        </p:nvSpPr>
        <p:spPr>
          <a:xfrm>
            <a:off x="2324100" y="957263"/>
            <a:ext cx="9525000" cy="5078412"/>
          </a:xfrm>
        </p:spPr>
        <p:txBody>
          <a:bodyPr lIns="0" r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a:extLst>
              <a:ext uri="{FF2B5EF4-FFF2-40B4-BE49-F238E27FC236}">
                <a16:creationId xmlns:a16="http://schemas.microsoft.com/office/drawing/2014/main" id="{7C5FE12C-3ABD-4A4A-9695-CFFC3BF5E1BB}"/>
              </a:ext>
            </a:extLst>
          </p:cNvPr>
          <p:cNvSpPr>
            <a:spLocks noGrp="1"/>
          </p:cNvSpPr>
          <p:nvPr>
            <p:ph type="body" sz="quarter" idx="16"/>
          </p:nvPr>
        </p:nvSpPr>
        <p:spPr>
          <a:xfrm>
            <a:off x="1" y="975089"/>
            <a:ext cx="2108200" cy="800219"/>
          </a:xfrm>
          <a:solidFill>
            <a:srgbClr val="343466"/>
          </a:solidFill>
        </p:spPr>
        <p:txBody>
          <a:bodyPr lIns="182880" tIns="182880" rIns="182880" bIns="182880" anchor="ctr" anchorCtr="0">
            <a:spAutoFit/>
          </a:bodyPr>
          <a:lstStyle>
            <a:lvl1pPr>
              <a:defRPr sz="1400">
                <a:solidFill>
                  <a:schemeClr val="bg1"/>
                </a:solidFill>
              </a:defRPr>
            </a:lvl1pPr>
          </a:lstStyle>
          <a:p>
            <a:pPr lvl="0"/>
            <a:r>
              <a:rPr lang="en-US"/>
              <a:t>Edit Master text styles</a:t>
            </a:r>
          </a:p>
        </p:txBody>
      </p:sp>
      <p:sp>
        <p:nvSpPr>
          <p:cNvPr id="15" name="Content Placeholder 14">
            <a:extLst>
              <a:ext uri="{FF2B5EF4-FFF2-40B4-BE49-F238E27FC236}">
                <a16:creationId xmlns:a16="http://schemas.microsoft.com/office/drawing/2014/main" id="{1CD3401D-71DE-4F5A-9396-BFC60B509450}"/>
              </a:ext>
            </a:extLst>
          </p:cNvPr>
          <p:cNvSpPr>
            <a:spLocks noGrp="1"/>
          </p:cNvSpPr>
          <p:nvPr>
            <p:ph sz="quarter" idx="17" hasCustomPrompt="1"/>
          </p:nvPr>
        </p:nvSpPr>
        <p:spPr>
          <a:xfrm>
            <a:off x="0" y="1775308"/>
            <a:ext cx="2108202" cy="4512780"/>
          </a:xfrm>
          <a:noFill/>
        </p:spPr>
        <p:txBody>
          <a:bodyPr lIns="182880" tIns="182880" rIns="182880" bIns="182880"/>
          <a:lstStyle>
            <a:lvl1pPr>
              <a:spcBef>
                <a:spcPts val="1200"/>
              </a:spcBef>
              <a:defRPr sz="1200">
                <a:solidFill>
                  <a:srgbClr val="9898CB"/>
                </a:solidFill>
              </a:defRPr>
            </a:lvl1pPr>
            <a:lvl2pPr>
              <a:defRPr lang="en-US" sz="1000" b="0" kern="1200" dirty="0" smtClean="0">
                <a:solidFill>
                  <a:srgbClr val="343466"/>
                </a:solidFill>
                <a:latin typeface="+mn-lt"/>
                <a:ea typeface="+mn-ea"/>
                <a:cs typeface="+mn-cs"/>
              </a:defRPr>
            </a:lvl2pPr>
            <a:lvl3pPr>
              <a:defRPr sz="1000">
                <a:solidFill>
                  <a:srgbClr val="343466"/>
                </a:solidFill>
              </a:defRPr>
            </a:lvl3pPr>
            <a:lvl4pPr>
              <a:defRPr sz="1000">
                <a:solidFill>
                  <a:srgbClr val="343466"/>
                </a:solidFill>
              </a:defRPr>
            </a:lvl4pPr>
            <a:lvl5pPr>
              <a:defRPr sz="1000">
                <a:solidFill>
                  <a:srgbClr val="343466"/>
                </a:solidFill>
              </a:defRPr>
            </a:lvl5pPr>
          </a:lstStyle>
          <a:p>
            <a:pPr marL="0" lvl="0" indent="0" algn="l" defTabSz="457200" rtl="0" eaLnBrk="1" latinLnBrk="0" hangingPunct="1">
              <a:spcBef>
                <a:spcPct val="20000"/>
              </a:spcBef>
              <a:buFont typeface="Arial" panose="020B0604020202020204" pitchFamily="34" charset="0"/>
              <a:buNone/>
            </a:pPr>
            <a:r>
              <a:rPr lang="en-US"/>
              <a:t>Edit Name</a:t>
            </a:r>
          </a:p>
          <a:p>
            <a:pPr lvl="1"/>
            <a:r>
              <a:rPr lang="en-US"/>
              <a:t>Second level</a:t>
            </a:r>
          </a:p>
          <a:p>
            <a:pPr lvl="2"/>
            <a:r>
              <a:rPr lang="en-US"/>
              <a:t>Third level</a:t>
            </a:r>
          </a:p>
          <a:p>
            <a:pPr lvl="3"/>
            <a:r>
              <a:rPr lang="en-US"/>
              <a:t>Fourth level</a:t>
            </a:r>
          </a:p>
          <a:p>
            <a:pPr lvl="4"/>
            <a:r>
              <a:rPr lang="en-US"/>
              <a:t>Fifth level</a:t>
            </a:r>
          </a:p>
        </p:txBody>
      </p:sp>
      <p:sp>
        <p:nvSpPr>
          <p:cNvPr id="12" name="Text Placeholder 6">
            <a:extLst>
              <a:ext uri="{FF2B5EF4-FFF2-40B4-BE49-F238E27FC236}">
                <a16:creationId xmlns:a16="http://schemas.microsoft.com/office/drawing/2014/main" id="{56230F32-7B0F-4321-8727-DE51ED9D1342}"/>
              </a:ext>
            </a:extLst>
          </p:cNvPr>
          <p:cNvSpPr>
            <a:spLocks noGrp="1"/>
          </p:cNvSpPr>
          <p:nvPr>
            <p:ph type="body" sz="quarter" idx="18" hasCustomPrompt="1"/>
          </p:nvPr>
        </p:nvSpPr>
        <p:spPr>
          <a:xfrm>
            <a:off x="342900" y="6288088"/>
            <a:ext cx="10655300" cy="569912"/>
          </a:xfrm>
        </p:spPr>
        <p:txBody>
          <a:bodyPr lIns="0" tIns="91440" rIns="0" anchor="t" anchorCtr="0"/>
          <a:lstStyle>
            <a:lvl1pPr>
              <a:defRPr sz="800" b="0">
                <a:solidFill>
                  <a:srgbClr val="898989"/>
                </a:solidFill>
              </a:defRPr>
            </a:lvl1pPr>
            <a:lvl2pPr>
              <a:defRPr sz="800" b="0">
                <a:solidFill>
                  <a:schemeClr val="bg1">
                    <a:lumMod val="50000"/>
                  </a:schemeClr>
                </a:solidFill>
              </a:defRPr>
            </a:lvl2pPr>
            <a:lvl3pPr>
              <a:defRPr sz="800" b="0">
                <a:solidFill>
                  <a:schemeClr val="bg1">
                    <a:lumMod val="50000"/>
                  </a:schemeClr>
                </a:solidFill>
              </a:defRPr>
            </a:lvl3pPr>
            <a:lvl4pPr>
              <a:defRPr sz="800" b="0">
                <a:solidFill>
                  <a:schemeClr val="bg1">
                    <a:lumMod val="50000"/>
                  </a:schemeClr>
                </a:solidFill>
              </a:defRPr>
            </a:lvl4pPr>
            <a:lvl5pPr>
              <a:defRPr sz="800" b="0">
                <a:solidFill>
                  <a:schemeClr val="bg1">
                    <a:lumMod val="50000"/>
                  </a:schemeClr>
                </a:solidFill>
              </a:defRPr>
            </a:lvl5pPr>
          </a:lstStyle>
          <a:p>
            <a:pPr lvl="0"/>
            <a:r>
              <a:rPr lang="en-US"/>
              <a:t>Footer</a:t>
            </a:r>
          </a:p>
        </p:txBody>
      </p:sp>
      <p:sp>
        <p:nvSpPr>
          <p:cNvPr id="14" name="Slide Number Placeholder 3">
            <a:extLst>
              <a:ext uri="{FF2B5EF4-FFF2-40B4-BE49-F238E27FC236}">
                <a16:creationId xmlns:a16="http://schemas.microsoft.com/office/drawing/2014/main" id="{CC38C0F5-7ABB-4036-8C26-82731019C4F0}"/>
              </a:ext>
            </a:extLst>
          </p:cNvPr>
          <p:cNvSpPr>
            <a:spLocks noGrp="1"/>
          </p:cNvSpPr>
          <p:nvPr>
            <p:ph type="sldNum" sz="quarter" idx="11"/>
          </p:nvPr>
        </p:nvSpPr>
        <p:spPr>
          <a:xfrm>
            <a:off x="11849100" y="6500863"/>
            <a:ext cx="264514" cy="215444"/>
          </a:xfrm>
        </p:spPr>
        <p:txBody>
          <a:bodyPr/>
          <a:lstStyle/>
          <a:p>
            <a:fld id="{2066355A-084C-D24E-9AD2-7E4FC41EA627}" type="slidenum">
              <a:rPr lang="en-US" smtClean="0"/>
              <a:pPr/>
              <a:t>‹#›</a:t>
            </a:fld>
            <a:endParaRPr lang="en-US"/>
          </a:p>
        </p:txBody>
      </p:sp>
    </p:spTree>
    <p:extLst>
      <p:ext uri="{BB962C8B-B14F-4D97-AF65-F5344CB8AC3E}">
        <p14:creationId xmlns:p14="http://schemas.microsoft.com/office/powerpoint/2010/main" val="14687904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Right Sidebar">
    <p:spTree>
      <p:nvGrpSpPr>
        <p:cNvPr id="1" name=""/>
        <p:cNvGrpSpPr/>
        <p:nvPr/>
      </p:nvGrpSpPr>
      <p:grpSpPr>
        <a:xfrm>
          <a:off x="0" y="0"/>
          <a:ext cx="0" cy="0"/>
          <a:chOff x="0" y="0"/>
          <a:chExt cx="0" cy="0"/>
        </a:xfrm>
      </p:grpSpPr>
      <p:sp>
        <p:nvSpPr>
          <p:cNvPr id="15" name="Text Placeholder 7">
            <a:extLst>
              <a:ext uri="{FF2B5EF4-FFF2-40B4-BE49-F238E27FC236}">
                <a16:creationId xmlns:a16="http://schemas.microsoft.com/office/drawing/2014/main" id="{CDD31560-9506-4413-9148-C59818E2A98B}"/>
              </a:ext>
            </a:extLst>
          </p:cNvPr>
          <p:cNvSpPr>
            <a:spLocks noGrp="1"/>
          </p:cNvSpPr>
          <p:nvPr>
            <p:ph type="body" sz="quarter" idx="19" hasCustomPrompt="1"/>
          </p:nvPr>
        </p:nvSpPr>
        <p:spPr>
          <a:xfrm>
            <a:off x="10032544" y="704850"/>
            <a:ext cx="2159455" cy="5583238"/>
          </a:xfrm>
          <a:solidFill>
            <a:srgbClr val="EAEAE7"/>
          </a:solidFill>
        </p:spPr>
        <p:txBody>
          <a:bodyPr lIns="182880" rIns="182880"/>
          <a:lstStyle>
            <a:lvl5pPr marL="342900" indent="0">
              <a:buNone/>
              <a:defRPr/>
            </a:lvl5pPr>
          </a:lstStyle>
          <a:p>
            <a:pPr lvl="1"/>
            <a:r>
              <a:rPr lang="en-US"/>
              <a:t> </a:t>
            </a:r>
          </a:p>
        </p:txBody>
      </p:sp>
      <p:sp>
        <p:nvSpPr>
          <p:cNvPr id="2" name="Title 1">
            <a:extLst>
              <a:ext uri="{FF2B5EF4-FFF2-40B4-BE49-F238E27FC236}">
                <a16:creationId xmlns:a16="http://schemas.microsoft.com/office/drawing/2014/main" id="{1E71BE58-5C29-4133-AD06-7CEEE7C11430}"/>
              </a:ext>
            </a:extLst>
          </p:cNvPr>
          <p:cNvSpPr>
            <a:spLocks noGrp="1"/>
          </p:cNvSpPr>
          <p:nvPr>
            <p:ph type="title"/>
          </p:nvPr>
        </p:nvSpPr>
        <p:spPr/>
        <p:txBody>
          <a:bodyPr/>
          <a:lstStyle/>
          <a:p>
            <a:r>
              <a:rPr lang="en-US"/>
              <a:t>Click to edit Master title style</a:t>
            </a:r>
          </a:p>
        </p:txBody>
      </p:sp>
      <p:sp>
        <p:nvSpPr>
          <p:cNvPr id="5" name="Text Placeholder 22">
            <a:extLst>
              <a:ext uri="{FF2B5EF4-FFF2-40B4-BE49-F238E27FC236}">
                <a16:creationId xmlns:a16="http://schemas.microsoft.com/office/drawing/2014/main" id="{211A824F-CF45-4948-A431-BC122420E767}"/>
              </a:ext>
            </a:extLst>
          </p:cNvPr>
          <p:cNvSpPr>
            <a:spLocks noGrp="1"/>
          </p:cNvSpPr>
          <p:nvPr>
            <p:ph type="body" sz="quarter" idx="14" hasCustomPrompt="1"/>
          </p:nvPr>
        </p:nvSpPr>
        <p:spPr>
          <a:xfrm>
            <a:off x="342901" y="449262"/>
            <a:ext cx="11497129" cy="255588"/>
          </a:xfrm>
        </p:spPr>
        <p:txBody>
          <a:bodyPr lIns="0" rIns="0" anchor="ctr">
            <a:normAutofit/>
          </a:bodyPr>
          <a:lstStyle>
            <a:lvl1pPr marL="0" indent="0">
              <a:buNone/>
              <a:defRPr sz="1400" b="1" i="0">
                <a:solidFill>
                  <a:srgbClr val="9898CB"/>
                </a:solidFill>
                <a:latin typeface="Arial" charset="0"/>
                <a:ea typeface="Arial" charset="0"/>
                <a:cs typeface="Arial" charset="0"/>
              </a:defRPr>
            </a:lvl1pPr>
          </a:lstStyle>
          <a:p>
            <a:pPr marL="342900" marR="0" lvl="0" indent="-342900" algn="l" defTabSz="457200" rtl="0" eaLnBrk="1" fontAlgn="auto" latinLnBrk="0" hangingPunct="1">
              <a:lnSpc>
                <a:spcPct val="100000"/>
              </a:lnSpc>
              <a:spcBef>
                <a:spcPct val="20000"/>
              </a:spcBef>
              <a:spcAft>
                <a:spcPts val="0"/>
              </a:spcAft>
              <a:buClrTx/>
              <a:buSzTx/>
              <a:tabLst/>
              <a:defRPr/>
            </a:pPr>
            <a:r>
              <a:rPr lang="en-US"/>
              <a:t>Click to add secondary title</a:t>
            </a:r>
          </a:p>
        </p:txBody>
      </p:sp>
      <p:sp>
        <p:nvSpPr>
          <p:cNvPr id="10" name="Content Placeholder 9">
            <a:extLst>
              <a:ext uri="{FF2B5EF4-FFF2-40B4-BE49-F238E27FC236}">
                <a16:creationId xmlns:a16="http://schemas.microsoft.com/office/drawing/2014/main" id="{1B0D3E3A-08D7-4672-B8D5-A3E1F1C8A0C8}"/>
              </a:ext>
            </a:extLst>
          </p:cNvPr>
          <p:cNvSpPr>
            <a:spLocks noGrp="1"/>
          </p:cNvSpPr>
          <p:nvPr>
            <p:ph sz="quarter" idx="15"/>
          </p:nvPr>
        </p:nvSpPr>
        <p:spPr>
          <a:xfrm>
            <a:off x="342900" y="957263"/>
            <a:ext cx="9515475" cy="5078412"/>
          </a:xfrm>
        </p:spPr>
        <p:txBody>
          <a:bodyPr lIns="0" r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2">
            <a:extLst>
              <a:ext uri="{FF2B5EF4-FFF2-40B4-BE49-F238E27FC236}">
                <a16:creationId xmlns:a16="http://schemas.microsoft.com/office/drawing/2014/main" id="{919C37DE-8A4A-495A-BFB7-A95458F5D616}"/>
              </a:ext>
            </a:extLst>
          </p:cNvPr>
          <p:cNvSpPr>
            <a:spLocks noGrp="1"/>
          </p:cNvSpPr>
          <p:nvPr>
            <p:ph type="body" sz="quarter" idx="16"/>
          </p:nvPr>
        </p:nvSpPr>
        <p:spPr>
          <a:xfrm>
            <a:off x="10033000" y="967150"/>
            <a:ext cx="2158999" cy="800219"/>
          </a:xfrm>
          <a:solidFill>
            <a:srgbClr val="343466"/>
          </a:solidFill>
        </p:spPr>
        <p:txBody>
          <a:bodyPr wrap="square" lIns="182880" tIns="182880" rIns="182880" bIns="182880" anchor="ctr" anchorCtr="0">
            <a:spAutoFit/>
          </a:bodyPr>
          <a:lstStyle>
            <a:lvl1pPr>
              <a:defRPr sz="1400">
                <a:solidFill>
                  <a:schemeClr val="bg1"/>
                </a:solidFill>
              </a:defRPr>
            </a:lvl1pPr>
          </a:lstStyle>
          <a:p>
            <a:pPr lvl="0"/>
            <a:r>
              <a:rPr lang="en-US"/>
              <a:t>Edit Master text styles</a:t>
            </a:r>
          </a:p>
        </p:txBody>
      </p:sp>
      <p:sp>
        <p:nvSpPr>
          <p:cNvPr id="12" name="Content Placeholder 14">
            <a:extLst>
              <a:ext uri="{FF2B5EF4-FFF2-40B4-BE49-F238E27FC236}">
                <a16:creationId xmlns:a16="http://schemas.microsoft.com/office/drawing/2014/main" id="{5E822F4D-A250-42AA-8264-7E51E6C183A0}"/>
              </a:ext>
            </a:extLst>
          </p:cNvPr>
          <p:cNvSpPr>
            <a:spLocks noGrp="1"/>
          </p:cNvSpPr>
          <p:nvPr>
            <p:ph sz="quarter" idx="17" hasCustomPrompt="1"/>
          </p:nvPr>
        </p:nvSpPr>
        <p:spPr>
          <a:xfrm>
            <a:off x="10033000" y="1767369"/>
            <a:ext cx="2159000" cy="4512780"/>
          </a:xfrm>
        </p:spPr>
        <p:txBody>
          <a:bodyPr lIns="182880" tIns="182880" rIns="182880" bIns="182880"/>
          <a:lstStyle>
            <a:lvl1pPr>
              <a:defRPr sz="1400">
                <a:solidFill>
                  <a:srgbClr val="EE2526"/>
                </a:solidFill>
              </a:defRPr>
            </a:lvl1pPr>
            <a:lvl2pPr>
              <a:defRPr lang="en-US" sz="1000" b="0" kern="1200" dirty="0" smtClean="0">
                <a:solidFill>
                  <a:schemeClr val="accent1"/>
                </a:solidFill>
                <a:latin typeface="+mn-lt"/>
                <a:ea typeface="+mn-ea"/>
                <a:cs typeface="+mn-cs"/>
              </a:defRPr>
            </a:lvl2pPr>
            <a:lvl3pPr>
              <a:defRPr sz="1000"/>
            </a:lvl3pPr>
            <a:lvl4pPr>
              <a:defRPr sz="1000"/>
            </a:lvl4pPr>
            <a:lvl5pPr>
              <a:defRPr sz="1000"/>
            </a:lvl5pPr>
          </a:lstStyle>
          <a:p>
            <a:pPr marL="0" lvl="0" indent="0" algn="l" defTabSz="457200" rtl="0" eaLnBrk="1" latinLnBrk="0" hangingPunct="1">
              <a:spcBef>
                <a:spcPct val="20000"/>
              </a:spcBef>
              <a:buFont typeface="Arial" panose="020B0604020202020204" pitchFamily="34" charset="0"/>
              <a:buNone/>
            </a:pPr>
            <a:r>
              <a:rPr lang="en-US"/>
              <a:t>Edit Name</a:t>
            </a:r>
          </a:p>
          <a:p>
            <a:pPr lvl="1"/>
            <a:r>
              <a:rPr lang="en-US"/>
              <a:t>Second level</a:t>
            </a:r>
          </a:p>
          <a:p>
            <a:pPr lvl="2"/>
            <a:r>
              <a:rPr lang="en-US"/>
              <a:t>Third level</a:t>
            </a:r>
          </a:p>
          <a:p>
            <a:pPr lvl="3"/>
            <a:r>
              <a:rPr lang="en-US"/>
              <a:t>Fourth level</a:t>
            </a:r>
          </a:p>
          <a:p>
            <a:pPr lvl="4"/>
            <a:r>
              <a:rPr lang="en-US"/>
              <a:t>Fifth level</a:t>
            </a:r>
          </a:p>
        </p:txBody>
      </p:sp>
      <p:sp>
        <p:nvSpPr>
          <p:cNvPr id="13" name="Text Placeholder 6">
            <a:extLst>
              <a:ext uri="{FF2B5EF4-FFF2-40B4-BE49-F238E27FC236}">
                <a16:creationId xmlns:a16="http://schemas.microsoft.com/office/drawing/2014/main" id="{E447EE3A-9D9A-444E-8D26-9A7C82DEA0C0}"/>
              </a:ext>
            </a:extLst>
          </p:cNvPr>
          <p:cNvSpPr>
            <a:spLocks noGrp="1"/>
          </p:cNvSpPr>
          <p:nvPr>
            <p:ph type="body" sz="quarter" idx="18" hasCustomPrompt="1"/>
          </p:nvPr>
        </p:nvSpPr>
        <p:spPr>
          <a:xfrm>
            <a:off x="342900" y="6288088"/>
            <a:ext cx="10655300" cy="569912"/>
          </a:xfrm>
        </p:spPr>
        <p:txBody>
          <a:bodyPr lIns="0" tIns="91440" rIns="0" anchor="t" anchorCtr="0"/>
          <a:lstStyle>
            <a:lvl1pPr>
              <a:defRPr sz="800" b="0">
                <a:solidFill>
                  <a:srgbClr val="898989"/>
                </a:solidFill>
              </a:defRPr>
            </a:lvl1pPr>
            <a:lvl2pPr>
              <a:defRPr sz="800" b="0">
                <a:solidFill>
                  <a:schemeClr val="bg1">
                    <a:lumMod val="50000"/>
                  </a:schemeClr>
                </a:solidFill>
              </a:defRPr>
            </a:lvl2pPr>
            <a:lvl3pPr>
              <a:defRPr sz="800" b="0">
                <a:solidFill>
                  <a:schemeClr val="bg1">
                    <a:lumMod val="50000"/>
                  </a:schemeClr>
                </a:solidFill>
              </a:defRPr>
            </a:lvl3pPr>
            <a:lvl4pPr>
              <a:defRPr sz="800" b="0">
                <a:solidFill>
                  <a:schemeClr val="bg1">
                    <a:lumMod val="50000"/>
                  </a:schemeClr>
                </a:solidFill>
              </a:defRPr>
            </a:lvl4pPr>
            <a:lvl5pPr>
              <a:defRPr sz="800" b="0">
                <a:solidFill>
                  <a:schemeClr val="bg1">
                    <a:lumMod val="50000"/>
                  </a:schemeClr>
                </a:solidFill>
              </a:defRPr>
            </a:lvl5pPr>
          </a:lstStyle>
          <a:p>
            <a:pPr lvl="0"/>
            <a:r>
              <a:rPr lang="en-US"/>
              <a:t>Footer</a:t>
            </a:r>
          </a:p>
        </p:txBody>
      </p:sp>
      <p:sp>
        <p:nvSpPr>
          <p:cNvPr id="14" name="Slide Number Placeholder 3">
            <a:extLst>
              <a:ext uri="{FF2B5EF4-FFF2-40B4-BE49-F238E27FC236}">
                <a16:creationId xmlns:a16="http://schemas.microsoft.com/office/drawing/2014/main" id="{2038F267-C9BE-4F90-817F-842054AE63AA}"/>
              </a:ext>
            </a:extLst>
          </p:cNvPr>
          <p:cNvSpPr>
            <a:spLocks noGrp="1"/>
          </p:cNvSpPr>
          <p:nvPr>
            <p:ph type="sldNum" sz="quarter" idx="11"/>
          </p:nvPr>
        </p:nvSpPr>
        <p:spPr>
          <a:xfrm>
            <a:off x="11849100" y="6500863"/>
            <a:ext cx="264514" cy="215444"/>
          </a:xfrm>
        </p:spPr>
        <p:txBody>
          <a:bodyPr/>
          <a:lstStyle/>
          <a:p>
            <a:fld id="{2066355A-084C-D24E-9AD2-7E4FC41EA627}" type="slidenum">
              <a:rPr lang="en-US" smtClean="0"/>
              <a:pPr/>
              <a:t>‹#›</a:t>
            </a:fld>
            <a:endParaRPr lang="en-US"/>
          </a:p>
        </p:txBody>
      </p:sp>
    </p:spTree>
    <p:extLst>
      <p:ext uri="{BB962C8B-B14F-4D97-AF65-F5344CB8AC3E}">
        <p14:creationId xmlns:p14="http://schemas.microsoft.com/office/powerpoint/2010/main" val="41628708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47B54-F5AD-43B7-8716-72B0D3F84DB0}"/>
              </a:ext>
            </a:extLst>
          </p:cNvPr>
          <p:cNvSpPr>
            <a:spLocks noGrp="1"/>
          </p:cNvSpPr>
          <p:nvPr>
            <p:ph type="title"/>
          </p:nvPr>
        </p:nvSpPr>
        <p:spPr/>
        <p:txBody>
          <a:bodyPr/>
          <a:lstStyle/>
          <a:p>
            <a:r>
              <a:rPr lang="en-US"/>
              <a:t>Click to edit Master title style</a:t>
            </a:r>
          </a:p>
        </p:txBody>
      </p:sp>
      <p:sp>
        <p:nvSpPr>
          <p:cNvPr id="5" name="Text Placeholder 22">
            <a:extLst>
              <a:ext uri="{FF2B5EF4-FFF2-40B4-BE49-F238E27FC236}">
                <a16:creationId xmlns:a16="http://schemas.microsoft.com/office/drawing/2014/main" id="{42023178-0515-492E-9FD1-96E4DEC3CD41}"/>
              </a:ext>
            </a:extLst>
          </p:cNvPr>
          <p:cNvSpPr>
            <a:spLocks noGrp="1"/>
          </p:cNvSpPr>
          <p:nvPr>
            <p:ph type="body" sz="quarter" idx="14" hasCustomPrompt="1"/>
          </p:nvPr>
        </p:nvSpPr>
        <p:spPr>
          <a:xfrm>
            <a:off x="342901" y="449262"/>
            <a:ext cx="11497129" cy="255588"/>
          </a:xfrm>
        </p:spPr>
        <p:txBody>
          <a:bodyPr lIns="0" rIns="0" anchor="ctr">
            <a:normAutofit/>
          </a:bodyPr>
          <a:lstStyle>
            <a:lvl1pPr marL="0" indent="0">
              <a:buNone/>
              <a:defRPr sz="1400" b="1" i="0">
                <a:solidFill>
                  <a:srgbClr val="9898CB"/>
                </a:solidFill>
                <a:latin typeface="Arial" charset="0"/>
                <a:ea typeface="Arial" charset="0"/>
                <a:cs typeface="Arial" charset="0"/>
              </a:defRPr>
            </a:lvl1pPr>
          </a:lstStyle>
          <a:p>
            <a:pPr marL="342900" marR="0" lvl="0" indent="-342900" algn="l" defTabSz="457200" rtl="0" eaLnBrk="1" fontAlgn="auto" latinLnBrk="0" hangingPunct="1">
              <a:lnSpc>
                <a:spcPct val="100000"/>
              </a:lnSpc>
              <a:spcBef>
                <a:spcPct val="20000"/>
              </a:spcBef>
              <a:spcAft>
                <a:spcPts val="0"/>
              </a:spcAft>
              <a:buClrTx/>
              <a:buSzTx/>
              <a:tabLst/>
              <a:defRPr/>
            </a:pPr>
            <a:r>
              <a:rPr lang="en-US"/>
              <a:t>Click to add secondary title</a:t>
            </a:r>
          </a:p>
        </p:txBody>
      </p:sp>
      <p:sp>
        <p:nvSpPr>
          <p:cNvPr id="8" name="Content Placeholder 7">
            <a:extLst>
              <a:ext uri="{FF2B5EF4-FFF2-40B4-BE49-F238E27FC236}">
                <a16:creationId xmlns:a16="http://schemas.microsoft.com/office/drawing/2014/main" id="{97A67E6D-381A-40D8-B17B-87F267C78204}"/>
              </a:ext>
            </a:extLst>
          </p:cNvPr>
          <p:cNvSpPr>
            <a:spLocks noGrp="1"/>
          </p:cNvSpPr>
          <p:nvPr>
            <p:ph sz="quarter" idx="15"/>
          </p:nvPr>
        </p:nvSpPr>
        <p:spPr>
          <a:xfrm>
            <a:off x="342900" y="957263"/>
            <a:ext cx="11506200" cy="5078412"/>
          </a:xfrm>
        </p:spPr>
        <p:txBody>
          <a:bodyPr lIns="0" r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6173A540-36EC-4F43-93E7-E98B607E3EAE}"/>
              </a:ext>
            </a:extLst>
          </p:cNvPr>
          <p:cNvSpPr>
            <a:spLocks noGrp="1"/>
          </p:cNvSpPr>
          <p:nvPr>
            <p:ph type="body" sz="quarter" idx="16" hasCustomPrompt="1"/>
          </p:nvPr>
        </p:nvSpPr>
        <p:spPr>
          <a:xfrm>
            <a:off x="342900" y="6288088"/>
            <a:ext cx="10655300" cy="569912"/>
          </a:xfrm>
        </p:spPr>
        <p:txBody>
          <a:bodyPr lIns="0" tIns="91440" rIns="0" anchor="t" anchorCtr="0"/>
          <a:lstStyle>
            <a:lvl1pPr>
              <a:defRPr sz="800" b="0">
                <a:solidFill>
                  <a:srgbClr val="898989"/>
                </a:solidFill>
              </a:defRPr>
            </a:lvl1pPr>
            <a:lvl2pPr>
              <a:defRPr sz="800" b="0">
                <a:solidFill>
                  <a:schemeClr val="bg1">
                    <a:lumMod val="50000"/>
                  </a:schemeClr>
                </a:solidFill>
              </a:defRPr>
            </a:lvl2pPr>
            <a:lvl3pPr>
              <a:defRPr sz="800" b="0">
                <a:solidFill>
                  <a:schemeClr val="bg1">
                    <a:lumMod val="50000"/>
                  </a:schemeClr>
                </a:solidFill>
              </a:defRPr>
            </a:lvl3pPr>
            <a:lvl4pPr>
              <a:defRPr sz="800" b="0">
                <a:solidFill>
                  <a:schemeClr val="bg1">
                    <a:lumMod val="50000"/>
                  </a:schemeClr>
                </a:solidFill>
              </a:defRPr>
            </a:lvl4pPr>
            <a:lvl5pPr>
              <a:defRPr sz="800" b="0">
                <a:solidFill>
                  <a:schemeClr val="bg1">
                    <a:lumMod val="50000"/>
                  </a:schemeClr>
                </a:solidFill>
              </a:defRPr>
            </a:lvl5pPr>
          </a:lstStyle>
          <a:p>
            <a:pPr lvl="0"/>
            <a:r>
              <a:rPr lang="en-US"/>
              <a:t>Footer</a:t>
            </a:r>
          </a:p>
        </p:txBody>
      </p:sp>
      <p:sp>
        <p:nvSpPr>
          <p:cNvPr id="9" name="Slide Number Placeholder 3">
            <a:extLst>
              <a:ext uri="{FF2B5EF4-FFF2-40B4-BE49-F238E27FC236}">
                <a16:creationId xmlns:a16="http://schemas.microsoft.com/office/drawing/2014/main" id="{821E6A24-E33E-4F47-A195-5A0C941543C4}"/>
              </a:ext>
            </a:extLst>
          </p:cNvPr>
          <p:cNvSpPr>
            <a:spLocks noGrp="1"/>
          </p:cNvSpPr>
          <p:nvPr>
            <p:ph type="sldNum" sz="quarter" idx="11"/>
          </p:nvPr>
        </p:nvSpPr>
        <p:spPr>
          <a:xfrm>
            <a:off x="11849100" y="6500863"/>
            <a:ext cx="264514" cy="215444"/>
          </a:xfrm>
        </p:spPr>
        <p:txBody>
          <a:bodyPr/>
          <a:lstStyle/>
          <a:p>
            <a:fld id="{2066355A-084C-D24E-9AD2-7E4FC41EA627}" type="slidenum">
              <a:rPr lang="en-US" smtClean="0"/>
              <a:pPr/>
              <a:t>‹#›</a:t>
            </a:fld>
            <a:endParaRPr lang="en-US"/>
          </a:p>
        </p:txBody>
      </p:sp>
    </p:spTree>
    <p:extLst>
      <p:ext uri="{BB962C8B-B14F-4D97-AF65-F5344CB8AC3E}">
        <p14:creationId xmlns:p14="http://schemas.microsoft.com/office/powerpoint/2010/main" val="16414091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F1DC2-0A34-4267-95EF-881C682EF660}"/>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8341DDD8-89B9-494E-ADF9-2B57F1C3A023}"/>
              </a:ext>
            </a:extLst>
          </p:cNvPr>
          <p:cNvSpPr>
            <a:spLocks noGrp="1"/>
          </p:cNvSpPr>
          <p:nvPr>
            <p:ph type="sldNum" sz="quarter" idx="11"/>
          </p:nvPr>
        </p:nvSpPr>
        <p:spPr/>
        <p:txBody>
          <a:bodyPr/>
          <a:lstStyle/>
          <a:p>
            <a:fld id="{2066355A-084C-D24E-9AD2-7E4FC41EA627}" type="slidenum">
              <a:rPr lang="en-US" smtClean="0"/>
              <a:pPr/>
              <a:t>‹#›</a:t>
            </a:fld>
            <a:endParaRPr lang="en-US"/>
          </a:p>
        </p:txBody>
      </p:sp>
      <p:sp>
        <p:nvSpPr>
          <p:cNvPr id="5" name="Text Placeholder 22">
            <a:extLst>
              <a:ext uri="{FF2B5EF4-FFF2-40B4-BE49-F238E27FC236}">
                <a16:creationId xmlns:a16="http://schemas.microsoft.com/office/drawing/2014/main" id="{42D3B520-703C-424D-9435-7D633B92A027}"/>
              </a:ext>
            </a:extLst>
          </p:cNvPr>
          <p:cNvSpPr>
            <a:spLocks noGrp="1"/>
          </p:cNvSpPr>
          <p:nvPr>
            <p:ph type="body" sz="quarter" idx="14" hasCustomPrompt="1"/>
          </p:nvPr>
        </p:nvSpPr>
        <p:spPr>
          <a:xfrm>
            <a:off x="342901" y="449262"/>
            <a:ext cx="11497129" cy="255588"/>
          </a:xfrm>
        </p:spPr>
        <p:txBody>
          <a:bodyPr lIns="0" rIns="0" anchor="ctr">
            <a:normAutofit/>
          </a:bodyPr>
          <a:lstStyle>
            <a:lvl1pPr marL="0" indent="0">
              <a:buNone/>
              <a:defRPr sz="1400" b="1" i="0">
                <a:solidFill>
                  <a:srgbClr val="9898CB"/>
                </a:solidFill>
                <a:latin typeface="Arial" charset="0"/>
                <a:ea typeface="Arial" charset="0"/>
                <a:cs typeface="Arial" charset="0"/>
              </a:defRPr>
            </a:lvl1pPr>
          </a:lstStyle>
          <a:p>
            <a:pPr marL="342900" marR="0" lvl="0" indent="-342900" algn="l" defTabSz="457200" rtl="0" eaLnBrk="1" fontAlgn="auto" latinLnBrk="0" hangingPunct="1">
              <a:lnSpc>
                <a:spcPct val="100000"/>
              </a:lnSpc>
              <a:spcBef>
                <a:spcPct val="20000"/>
              </a:spcBef>
              <a:spcAft>
                <a:spcPts val="0"/>
              </a:spcAft>
              <a:buClrTx/>
              <a:buSzTx/>
              <a:tabLst/>
              <a:defRPr/>
            </a:pPr>
            <a:r>
              <a:rPr lang="en-US"/>
              <a:t>Click to add secondary title</a:t>
            </a:r>
          </a:p>
        </p:txBody>
      </p:sp>
      <p:sp>
        <p:nvSpPr>
          <p:cNvPr id="9" name="Content Placeholder 8">
            <a:extLst>
              <a:ext uri="{FF2B5EF4-FFF2-40B4-BE49-F238E27FC236}">
                <a16:creationId xmlns:a16="http://schemas.microsoft.com/office/drawing/2014/main" id="{32AED968-E1C0-4DC6-B2CF-28034BA34F50}"/>
              </a:ext>
            </a:extLst>
          </p:cNvPr>
          <p:cNvSpPr>
            <a:spLocks noGrp="1"/>
          </p:cNvSpPr>
          <p:nvPr>
            <p:ph sz="quarter" idx="15"/>
          </p:nvPr>
        </p:nvSpPr>
        <p:spPr>
          <a:xfrm>
            <a:off x="342900" y="957263"/>
            <a:ext cx="5632450" cy="5078412"/>
          </a:xfrm>
        </p:spPr>
        <p:txBody>
          <a:bodyPr lIns="0" rIns="0"/>
          <a:lstStyle>
            <a:lvl1pPr>
              <a:defRPr sz="1600"/>
            </a:lvl1pPr>
            <a:lvl2pPr>
              <a:defRPr sz="1400">
                <a:solidFill>
                  <a:srgbClr val="9898CB"/>
                </a:solidFill>
              </a:defRPr>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AB9FC093-2AD9-40EC-8E71-6C8447BE2B41}"/>
              </a:ext>
            </a:extLst>
          </p:cNvPr>
          <p:cNvSpPr>
            <a:spLocks noGrp="1"/>
          </p:cNvSpPr>
          <p:nvPr>
            <p:ph sz="quarter" idx="16"/>
          </p:nvPr>
        </p:nvSpPr>
        <p:spPr>
          <a:xfrm>
            <a:off x="6153150" y="957263"/>
            <a:ext cx="5695949" cy="5078412"/>
          </a:xfrm>
        </p:spPr>
        <p:txBody>
          <a:bodyPr lIns="0" rIns="0"/>
          <a:lstStyle>
            <a:lvl1pPr>
              <a:defRPr sz="1600"/>
            </a:lvl1pPr>
            <a:lvl2pPr>
              <a:defRPr sz="1400">
                <a:solidFill>
                  <a:srgbClr val="9898CB"/>
                </a:solidFill>
              </a:defRPr>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6">
            <a:extLst>
              <a:ext uri="{FF2B5EF4-FFF2-40B4-BE49-F238E27FC236}">
                <a16:creationId xmlns:a16="http://schemas.microsoft.com/office/drawing/2014/main" id="{DD8ECB0D-57ED-4923-B83B-D69093FD1A97}"/>
              </a:ext>
            </a:extLst>
          </p:cNvPr>
          <p:cNvSpPr>
            <a:spLocks noGrp="1"/>
          </p:cNvSpPr>
          <p:nvPr>
            <p:ph type="body" sz="quarter" idx="17" hasCustomPrompt="1"/>
          </p:nvPr>
        </p:nvSpPr>
        <p:spPr>
          <a:xfrm>
            <a:off x="342900" y="6288088"/>
            <a:ext cx="10655300" cy="569912"/>
          </a:xfrm>
        </p:spPr>
        <p:txBody>
          <a:bodyPr lIns="0" tIns="91440" rIns="0" anchor="t" anchorCtr="0"/>
          <a:lstStyle>
            <a:lvl1pPr>
              <a:defRPr sz="800" b="0">
                <a:solidFill>
                  <a:srgbClr val="898989"/>
                </a:solidFill>
              </a:defRPr>
            </a:lvl1pPr>
            <a:lvl2pPr>
              <a:defRPr sz="800" b="0">
                <a:solidFill>
                  <a:schemeClr val="bg1">
                    <a:lumMod val="50000"/>
                  </a:schemeClr>
                </a:solidFill>
              </a:defRPr>
            </a:lvl2pPr>
            <a:lvl3pPr>
              <a:defRPr sz="800" b="0">
                <a:solidFill>
                  <a:schemeClr val="bg1">
                    <a:lumMod val="50000"/>
                  </a:schemeClr>
                </a:solidFill>
              </a:defRPr>
            </a:lvl3pPr>
            <a:lvl4pPr>
              <a:defRPr sz="800" b="0">
                <a:solidFill>
                  <a:schemeClr val="bg1">
                    <a:lumMod val="50000"/>
                  </a:schemeClr>
                </a:solidFill>
              </a:defRPr>
            </a:lvl4pPr>
            <a:lvl5pPr>
              <a:defRPr sz="800" b="0">
                <a:solidFill>
                  <a:schemeClr val="bg1">
                    <a:lumMod val="50000"/>
                  </a:schemeClr>
                </a:solidFill>
              </a:defRPr>
            </a:lvl5pPr>
          </a:lstStyle>
          <a:p>
            <a:pPr lvl="0"/>
            <a:r>
              <a:rPr lang="en-US"/>
              <a:t>Footer</a:t>
            </a:r>
          </a:p>
        </p:txBody>
      </p:sp>
    </p:spTree>
    <p:extLst>
      <p:ext uri="{BB962C8B-B14F-4D97-AF65-F5344CB8AC3E}">
        <p14:creationId xmlns:p14="http://schemas.microsoft.com/office/powerpoint/2010/main" val="21776147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tack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20462-BDA0-43B2-8EA8-7EE9F618F952}"/>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65405AF5-09A7-45C2-8135-1758AAEE5A2E}"/>
              </a:ext>
            </a:extLst>
          </p:cNvPr>
          <p:cNvSpPr>
            <a:spLocks noGrp="1"/>
          </p:cNvSpPr>
          <p:nvPr>
            <p:ph type="sldNum" sz="quarter" idx="11"/>
          </p:nvPr>
        </p:nvSpPr>
        <p:spPr/>
        <p:txBody>
          <a:bodyPr/>
          <a:lstStyle/>
          <a:p>
            <a:fld id="{2066355A-084C-D24E-9AD2-7E4FC41EA627}" type="slidenum">
              <a:rPr lang="en-US" smtClean="0"/>
              <a:pPr/>
              <a:t>‹#›</a:t>
            </a:fld>
            <a:endParaRPr lang="en-US"/>
          </a:p>
        </p:txBody>
      </p:sp>
      <p:sp>
        <p:nvSpPr>
          <p:cNvPr id="5" name="Text Placeholder 22">
            <a:extLst>
              <a:ext uri="{FF2B5EF4-FFF2-40B4-BE49-F238E27FC236}">
                <a16:creationId xmlns:a16="http://schemas.microsoft.com/office/drawing/2014/main" id="{6CC6BC65-C5AB-4C2B-9916-CBE0DF4492E8}"/>
              </a:ext>
            </a:extLst>
          </p:cNvPr>
          <p:cNvSpPr>
            <a:spLocks noGrp="1"/>
          </p:cNvSpPr>
          <p:nvPr>
            <p:ph type="body" sz="quarter" idx="14" hasCustomPrompt="1"/>
          </p:nvPr>
        </p:nvSpPr>
        <p:spPr>
          <a:xfrm>
            <a:off x="342901" y="449262"/>
            <a:ext cx="11497129" cy="255588"/>
          </a:xfrm>
        </p:spPr>
        <p:txBody>
          <a:bodyPr lIns="0" rIns="0" anchor="ctr">
            <a:normAutofit/>
          </a:bodyPr>
          <a:lstStyle>
            <a:lvl1pPr marL="0" indent="0">
              <a:buNone/>
              <a:defRPr sz="1400" b="1" i="0">
                <a:solidFill>
                  <a:srgbClr val="9898CB"/>
                </a:solidFill>
                <a:latin typeface="Arial" charset="0"/>
                <a:ea typeface="Arial" charset="0"/>
                <a:cs typeface="Arial" charset="0"/>
              </a:defRPr>
            </a:lvl1pPr>
          </a:lstStyle>
          <a:p>
            <a:pPr marL="342900" marR="0" lvl="0" indent="-342900" algn="l" defTabSz="457200" rtl="0" eaLnBrk="1" fontAlgn="auto" latinLnBrk="0" hangingPunct="1">
              <a:lnSpc>
                <a:spcPct val="100000"/>
              </a:lnSpc>
              <a:spcBef>
                <a:spcPct val="20000"/>
              </a:spcBef>
              <a:spcAft>
                <a:spcPts val="0"/>
              </a:spcAft>
              <a:buClrTx/>
              <a:buSzTx/>
              <a:tabLst/>
              <a:defRPr/>
            </a:pPr>
            <a:r>
              <a:rPr lang="en-US"/>
              <a:t>Click to add secondary title</a:t>
            </a:r>
          </a:p>
        </p:txBody>
      </p:sp>
      <p:sp>
        <p:nvSpPr>
          <p:cNvPr id="11" name="Content Placeholder 10">
            <a:extLst>
              <a:ext uri="{FF2B5EF4-FFF2-40B4-BE49-F238E27FC236}">
                <a16:creationId xmlns:a16="http://schemas.microsoft.com/office/drawing/2014/main" id="{0F2C8465-2D92-41CC-A23C-482E121C8E29}"/>
              </a:ext>
            </a:extLst>
          </p:cNvPr>
          <p:cNvSpPr>
            <a:spLocks noGrp="1"/>
          </p:cNvSpPr>
          <p:nvPr>
            <p:ph sz="quarter" idx="15"/>
          </p:nvPr>
        </p:nvSpPr>
        <p:spPr>
          <a:xfrm>
            <a:off x="342900" y="3429000"/>
            <a:ext cx="11506200" cy="2598376"/>
          </a:xfrm>
        </p:spPr>
        <p:txBody>
          <a:bodyPr lIns="0" r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a:extLst>
              <a:ext uri="{FF2B5EF4-FFF2-40B4-BE49-F238E27FC236}">
                <a16:creationId xmlns:a16="http://schemas.microsoft.com/office/drawing/2014/main" id="{A6F50788-7ADF-4694-B26F-F7E64C89EFA7}"/>
              </a:ext>
            </a:extLst>
          </p:cNvPr>
          <p:cNvSpPr>
            <a:spLocks noGrp="1"/>
          </p:cNvSpPr>
          <p:nvPr>
            <p:ph sz="quarter" idx="16"/>
          </p:nvPr>
        </p:nvSpPr>
        <p:spPr>
          <a:xfrm>
            <a:off x="342900" y="957263"/>
            <a:ext cx="11506200" cy="2252662"/>
          </a:xfrm>
        </p:spPr>
        <p:txBody>
          <a:bodyPr lIns="0" r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6">
            <a:extLst>
              <a:ext uri="{FF2B5EF4-FFF2-40B4-BE49-F238E27FC236}">
                <a16:creationId xmlns:a16="http://schemas.microsoft.com/office/drawing/2014/main" id="{5389DB6A-74B4-4304-B7D6-CA8C3EA35781}"/>
              </a:ext>
            </a:extLst>
          </p:cNvPr>
          <p:cNvSpPr>
            <a:spLocks noGrp="1"/>
          </p:cNvSpPr>
          <p:nvPr>
            <p:ph type="body" sz="quarter" idx="17" hasCustomPrompt="1"/>
          </p:nvPr>
        </p:nvSpPr>
        <p:spPr>
          <a:xfrm>
            <a:off x="342900" y="6288088"/>
            <a:ext cx="10655300" cy="569912"/>
          </a:xfrm>
        </p:spPr>
        <p:txBody>
          <a:bodyPr lIns="0" tIns="91440" rIns="0" anchor="t" anchorCtr="0"/>
          <a:lstStyle>
            <a:lvl1pPr>
              <a:defRPr sz="800" b="0">
                <a:solidFill>
                  <a:srgbClr val="898989"/>
                </a:solidFill>
              </a:defRPr>
            </a:lvl1pPr>
            <a:lvl2pPr>
              <a:defRPr sz="800" b="0">
                <a:solidFill>
                  <a:schemeClr val="bg1">
                    <a:lumMod val="50000"/>
                  </a:schemeClr>
                </a:solidFill>
              </a:defRPr>
            </a:lvl2pPr>
            <a:lvl3pPr>
              <a:defRPr sz="800" b="0">
                <a:solidFill>
                  <a:schemeClr val="bg1">
                    <a:lumMod val="50000"/>
                  </a:schemeClr>
                </a:solidFill>
              </a:defRPr>
            </a:lvl3pPr>
            <a:lvl4pPr>
              <a:defRPr sz="800" b="0">
                <a:solidFill>
                  <a:schemeClr val="bg1">
                    <a:lumMod val="50000"/>
                  </a:schemeClr>
                </a:solidFill>
              </a:defRPr>
            </a:lvl4pPr>
            <a:lvl5pPr>
              <a:defRPr sz="800" b="0">
                <a:solidFill>
                  <a:schemeClr val="bg1">
                    <a:lumMod val="50000"/>
                  </a:schemeClr>
                </a:solidFill>
              </a:defRPr>
            </a:lvl5pPr>
          </a:lstStyle>
          <a:p>
            <a:pPr lvl="0"/>
            <a:r>
              <a:rPr lang="en-US"/>
              <a:t>Footer</a:t>
            </a:r>
          </a:p>
        </p:txBody>
      </p:sp>
    </p:spTree>
    <p:extLst>
      <p:ext uri="{BB962C8B-B14F-4D97-AF65-F5344CB8AC3E}">
        <p14:creationId xmlns:p14="http://schemas.microsoft.com/office/powerpoint/2010/main" val="37362782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89253-96AF-4608-9969-3271F26E1085}"/>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65D4B43C-6014-4678-8786-A669EA5DAB8A}"/>
              </a:ext>
            </a:extLst>
          </p:cNvPr>
          <p:cNvSpPr>
            <a:spLocks noGrp="1"/>
          </p:cNvSpPr>
          <p:nvPr>
            <p:ph type="sldNum" sz="quarter" idx="11"/>
          </p:nvPr>
        </p:nvSpPr>
        <p:spPr/>
        <p:txBody>
          <a:bodyPr/>
          <a:lstStyle/>
          <a:p>
            <a:fld id="{2066355A-084C-D24E-9AD2-7E4FC41EA627}" type="slidenum">
              <a:rPr lang="en-US" smtClean="0"/>
              <a:pPr/>
              <a:t>‹#›</a:t>
            </a:fld>
            <a:endParaRPr lang="en-US"/>
          </a:p>
        </p:txBody>
      </p:sp>
      <p:sp>
        <p:nvSpPr>
          <p:cNvPr id="5" name="Text Placeholder 22">
            <a:extLst>
              <a:ext uri="{FF2B5EF4-FFF2-40B4-BE49-F238E27FC236}">
                <a16:creationId xmlns:a16="http://schemas.microsoft.com/office/drawing/2014/main" id="{E145636E-CD12-43AF-956F-DC85DCB41646}"/>
              </a:ext>
            </a:extLst>
          </p:cNvPr>
          <p:cNvSpPr>
            <a:spLocks noGrp="1"/>
          </p:cNvSpPr>
          <p:nvPr>
            <p:ph type="body" sz="quarter" idx="14" hasCustomPrompt="1"/>
          </p:nvPr>
        </p:nvSpPr>
        <p:spPr>
          <a:xfrm>
            <a:off x="342901" y="449262"/>
            <a:ext cx="11497129" cy="255588"/>
          </a:xfrm>
        </p:spPr>
        <p:txBody>
          <a:bodyPr lIns="0" rIns="0" anchor="ctr">
            <a:normAutofit/>
          </a:bodyPr>
          <a:lstStyle>
            <a:lvl1pPr marL="0" indent="0">
              <a:buNone/>
              <a:defRPr sz="1400" b="1" i="0">
                <a:solidFill>
                  <a:srgbClr val="9898CB"/>
                </a:solidFill>
                <a:latin typeface="Arial" charset="0"/>
                <a:ea typeface="Arial" charset="0"/>
                <a:cs typeface="Arial" charset="0"/>
              </a:defRPr>
            </a:lvl1pPr>
          </a:lstStyle>
          <a:p>
            <a:pPr marL="342900" marR="0" lvl="0" indent="-342900" algn="l" defTabSz="457200" rtl="0" eaLnBrk="1" fontAlgn="auto" latinLnBrk="0" hangingPunct="1">
              <a:lnSpc>
                <a:spcPct val="100000"/>
              </a:lnSpc>
              <a:spcBef>
                <a:spcPct val="20000"/>
              </a:spcBef>
              <a:spcAft>
                <a:spcPts val="0"/>
              </a:spcAft>
              <a:buClrTx/>
              <a:buSzTx/>
              <a:tabLst/>
              <a:defRPr/>
            </a:pPr>
            <a:r>
              <a:rPr lang="en-US"/>
              <a:t>Click to add secondary title</a:t>
            </a:r>
          </a:p>
        </p:txBody>
      </p:sp>
      <p:sp>
        <p:nvSpPr>
          <p:cNvPr id="9" name="Text Placeholder 8">
            <a:extLst>
              <a:ext uri="{FF2B5EF4-FFF2-40B4-BE49-F238E27FC236}">
                <a16:creationId xmlns:a16="http://schemas.microsoft.com/office/drawing/2014/main" id="{A52F41D2-138D-4DD1-A32A-39B4B942D051}"/>
              </a:ext>
            </a:extLst>
          </p:cNvPr>
          <p:cNvSpPr>
            <a:spLocks noGrp="1"/>
          </p:cNvSpPr>
          <p:nvPr>
            <p:ph type="body" sz="quarter" idx="15"/>
          </p:nvPr>
        </p:nvSpPr>
        <p:spPr>
          <a:xfrm>
            <a:off x="342900" y="1190625"/>
            <a:ext cx="2743200" cy="847725"/>
          </a:xfrm>
          <a:solidFill>
            <a:srgbClr val="D0D29D"/>
          </a:solidFill>
        </p:spPr>
        <p:txBody>
          <a:bodyPr lIns="182880" rIns="182880" anchor="ctr" anchorCtr="0">
            <a:normAutofit/>
          </a:bodyPr>
          <a:lstStyle>
            <a:lvl1pPr algn="ctr">
              <a:defRPr sz="1400">
                <a:solidFill>
                  <a:schemeClr val="bg1"/>
                </a:solidFill>
              </a:defRPr>
            </a:lvl1pPr>
          </a:lstStyle>
          <a:p>
            <a:pPr lvl="0"/>
            <a:r>
              <a:rPr lang="en-US"/>
              <a:t>Edit Master text styles</a:t>
            </a:r>
          </a:p>
        </p:txBody>
      </p:sp>
      <p:sp>
        <p:nvSpPr>
          <p:cNvPr id="11" name="Text Placeholder 10">
            <a:extLst>
              <a:ext uri="{FF2B5EF4-FFF2-40B4-BE49-F238E27FC236}">
                <a16:creationId xmlns:a16="http://schemas.microsoft.com/office/drawing/2014/main" id="{26A57586-ADE1-49A4-94D2-899A35D09F4E}"/>
              </a:ext>
            </a:extLst>
          </p:cNvPr>
          <p:cNvSpPr>
            <a:spLocks noGrp="1"/>
          </p:cNvSpPr>
          <p:nvPr>
            <p:ph type="body" sz="quarter" idx="16" hasCustomPrompt="1"/>
          </p:nvPr>
        </p:nvSpPr>
        <p:spPr>
          <a:xfrm>
            <a:off x="342900" y="2038350"/>
            <a:ext cx="2743200" cy="3762375"/>
          </a:xfrm>
          <a:solidFill>
            <a:srgbClr val="EAEAE7"/>
          </a:solidFill>
        </p:spPr>
        <p:txBody>
          <a:bodyPr anchor="ctr" anchorCtr="0"/>
          <a:lstStyle>
            <a:lvl1pPr algn="ctr">
              <a:defRPr sz="1800">
                <a:solidFill>
                  <a:schemeClr val="accent2"/>
                </a:solidFill>
              </a:defRPr>
            </a:lvl1pPr>
            <a:lvl2pPr algn="ctr">
              <a:defRPr/>
            </a:lvl2pPr>
            <a:lvl3pPr marL="0" indent="0" algn="ctr">
              <a:buNone/>
              <a:defRPr/>
            </a:lvl3pPr>
            <a:lvl4pPr marL="0" indent="0" algn="ctr">
              <a:buNone/>
              <a:defRPr/>
            </a:lvl4pPr>
            <a:lvl5pPr marL="0" indent="0" algn="ctr">
              <a:buNone/>
              <a:defRPr/>
            </a:lvl5pPr>
          </a:lstStyle>
          <a:p>
            <a:pPr lvl="0"/>
            <a:r>
              <a:rPr lang="en-US"/>
              <a:t> </a:t>
            </a:r>
          </a:p>
        </p:txBody>
      </p:sp>
      <p:sp>
        <p:nvSpPr>
          <p:cNvPr id="12" name="Text Placeholder 8">
            <a:extLst>
              <a:ext uri="{FF2B5EF4-FFF2-40B4-BE49-F238E27FC236}">
                <a16:creationId xmlns:a16="http://schemas.microsoft.com/office/drawing/2014/main" id="{450291AE-C4E8-47B6-8652-BCAE2ED7DF14}"/>
              </a:ext>
            </a:extLst>
          </p:cNvPr>
          <p:cNvSpPr>
            <a:spLocks noGrp="1"/>
          </p:cNvSpPr>
          <p:nvPr>
            <p:ph type="body" sz="quarter" idx="17"/>
          </p:nvPr>
        </p:nvSpPr>
        <p:spPr>
          <a:xfrm>
            <a:off x="3251200" y="1190625"/>
            <a:ext cx="2743200" cy="847725"/>
          </a:xfrm>
          <a:solidFill>
            <a:srgbClr val="D0D29D"/>
          </a:solidFill>
        </p:spPr>
        <p:txBody>
          <a:bodyPr lIns="182880" rIns="182880" anchor="ctr" anchorCtr="0">
            <a:normAutofit/>
          </a:bodyPr>
          <a:lstStyle>
            <a:lvl1pPr algn="ctr">
              <a:defRPr sz="1400">
                <a:solidFill>
                  <a:schemeClr val="bg1"/>
                </a:solidFill>
              </a:defRPr>
            </a:lvl1pPr>
          </a:lstStyle>
          <a:p>
            <a:pPr lvl="0"/>
            <a:r>
              <a:rPr lang="en-US"/>
              <a:t>Edit Master text styles</a:t>
            </a:r>
          </a:p>
        </p:txBody>
      </p:sp>
      <p:sp>
        <p:nvSpPr>
          <p:cNvPr id="13" name="Text Placeholder 10">
            <a:extLst>
              <a:ext uri="{FF2B5EF4-FFF2-40B4-BE49-F238E27FC236}">
                <a16:creationId xmlns:a16="http://schemas.microsoft.com/office/drawing/2014/main" id="{05298D57-FE1C-4A45-A617-080B61B36485}"/>
              </a:ext>
            </a:extLst>
          </p:cNvPr>
          <p:cNvSpPr>
            <a:spLocks noGrp="1"/>
          </p:cNvSpPr>
          <p:nvPr>
            <p:ph type="body" sz="quarter" idx="18" hasCustomPrompt="1"/>
          </p:nvPr>
        </p:nvSpPr>
        <p:spPr>
          <a:xfrm>
            <a:off x="3251200" y="2038350"/>
            <a:ext cx="2743200" cy="3762375"/>
          </a:xfrm>
          <a:solidFill>
            <a:srgbClr val="EAEAE7"/>
          </a:solidFill>
        </p:spPr>
        <p:txBody>
          <a:bodyPr anchor="ctr" anchorCtr="0"/>
          <a:lstStyle>
            <a:lvl1pPr algn="ctr">
              <a:defRPr sz="1800">
                <a:solidFill>
                  <a:schemeClr val="accent2"/>
                </a:solidFill>
              </a:defRPr>
            </a:lvl1pPr>
            <a:lvl2pPr algn="ctr">
              <a:defRPr/>
            </a:lvl2pPr>
            <a:lvl3pPr marL="0" indent="0" algn="ctr">
              <a:buNone/>
              <a:defRPr/>
            </a:lvl3pPr>
            <a:lvl4pPr marL="0" indent="0" algn="ctr">
              <a:buNone/>
              <a:defRPr/>
            </a:lvl4pPr>
            <a:lvl5pPr marL="0" indent="0" algn="ctr">
              <a:buNone/>
              <a:defRPr/>
            </a:lvl5pPr>
          </a:lstStyle>
          <a:p>
            <a:pPr lvl="0"/>
            <a:r>
              <a:rPr lang="en-US"/>
              <a:t> </a:t>
            </a:r>
          </a:p>
        </p:txBody>
      </p:sp>
      <p:sp>
        <p:nvSpPr>
          <p:cNvPr id="14" name="Text Placeholder 8">
            <a:extLst>
              <a:ext uri="{FF2B5EF4-FFF2-40B4-BE49-F238E27FC236}">
                <a16:creationId xmlns:a16="http://schemas.microsoft.com/office/drawing/2014/main" id="{1E84F742-0668-4DA9-8FD5-950F30F4E2B7}"/>
              </a:ext>
            </a:extLst>
          </p:cNvPr>
          <p:cNvSpPr>
            <a:spLocks noGrp="1"/>
          </p:cNvSpPr>
          <p:nvPr>
            <p:ph type="body" sz="quarter" idx="19"/>
          </p:nvPr>
        </p:nvSpPr>
        <p:spPr>
          <a:xfrm>
            <a:off x="6159500" y="1190625"/>
            <a:ext cx="2743200" cy="847725"/>
          </a:xfrm>
          <a:solidFill>
            <a:srgbClr val="D0D29D"/>
          </a:solidFill>
        </p:spPr>
        <p:txBody>
          <a:bodyPr lIns="182880" rIns="182880" anchor="ctr" anchorCtr="0">
            <a:normAutofit/>
          </a:bodyPr>
          <a:lstStyle>
            <a:lvl1pPr algn="ctr">
              <a:defRPr sz="1400">
                <a:solidFill>
                  <a:schemeClr val="bg1"/>
                </a:solidFill>
              </a:defRPr>
            </a:lvl1pPr>
          </a:lstStyle>
          <a:p>
            <a:pPr lvl="0"/>
            <a:r>
              <a:rPr lang="en-US"/>
              <a:t>Edit Master text styles</a:t>
            </a:r>
          </a:p>
        </p:txBody>
      </p:sp>
      <p:sp>
        <p:nvSpPr>
          <p:cNvPr id="15" name="Text Placeholder 10">
            <a:extLst>
              <a:ext uri="{FF2B5EF4-FFF2-40B4-BE49-F238E27FC236}">
                <a16:creationId xmlns:a16="http://schemas.microsoft.com/office/drawing/2014/main" id="{18469047-45C2-443F-A51B-9B90078B6D8F}"/>
              </a:ext>
            </a:extLst>
          </p:cNvPr>
          <p:cNvSpPr>
            <a:spLocks noGrp="1"/>
          </p:cNvSpPr>
          <p:nvPr>
            <p:ph type="body" sz="quarter" idx="20" hasCustomPrompt="1"/>
          </p:nvPr>
        </p:nvSpPr>
        <p:spPr>
          <a:xfrm>
            <a:off x="6159500" y="2038350"/>
            <a:ext cx="2743200" cy="3762375"/>
          </a:xfrm>
          <a:solidFill>
            <a:srgbClr val="EAEAE7"/>
          </a:solidFill>
        </p:spPr>
        <p:txBody>
          <a:bodyPr anchor="ctr" anchorCtr="0"/>
          <a:lstStyle>
            <a:lvl1pPr algn="ctr">
              <a:defRPr sz="1800">
                <a:solidFill>
                  <a:schemeClr val="accent2"/>
                </a:solidFill>
              </a:defRPr>
            </a:lvl1pPr>
            <a:lvl2pPr algn="ctr">
              <a:defRPr/>
            </a:lvl2pPr>
            <a:lvl3pPr marL="0" indent="0" algn="ctr">
              <a:buNone/>
              <a:defRPr/>
            </a:lvl3pPr>
            <a:lvl4pPr marL="0" indent="0" algn="ctr">
              <a:buNone/>
              <a:defRPr/>
            </a:lvl4pPr>
            <a:lvl5pPr marL="0" indent="0" algn="ctr">
              <a:buNone/>
              <a:defRPr/>
            </a:lvl5pPr>
          </a:lstStyle>
          <a:p>
            <a:pPr lvl="0"/>
            <a:r>
              <a:rPr lang="en-US"/>
              <a:t> </a:t>
            </a:r>
          </a:p>
        </p:txBody>
      </p:sp>
      <p:sp>
        <p:nvSpPr>
          <p:cNvPr id="16" name="Text Placeholder 8">
            <a:extLst>
              <a:ext uri="{FF2B5EF4-FFF2-40B4-BE49-F238E27FC236}">
                <a16:creationId xmlns:a16="http://schemas.microsoft.com/office/drawing/2014/main" id="{92F3D841-0C10-440F-9F65-ADB95E1DA903}"/>
              </a:ext>
            </a:extLst>
          </p:cNvPr>
          <p:cNvSpPr>
            <a:spLocks noGrp="1"/>
          </p:cNvSpPr>
          <p:nvPr>
            <p:ph type="body" sz="quarter" idx="21"/>
          </p:nvPr>
        </p:nvSpPr>
        <p:spPr>
          <a:xfrm>
            <a:off x="9067800" y="1190625"/>
            <a:ext cx="2743200" cy="847725"/>
          </a:xfrm>
          <a:solidFill>
            <a:srgbClr val="D0D29D"/>
          </a:solidFill>
        </p:spPr>
        <p:txBody>
          <a:bodyPr lIns="182880" rIns="182880" anchor="ctr" anchorCtr="0">
            <a:normAutofit/>
          </a:bodyPr>
          <a:lstStyle>
            <a:lvl1pPr algn="ctr">
              <a:defRPr sz="1400">
                <a:solidFill>
                  <a:schemeClr val="bg1"/>
                </a:solidFill>
              </a:defRPr>
            </a:lvl1pPr>
          </a:lstStyle>
          <a:p>
            <a:pPr lvl="0"/>
            <a:r>
              <a:rPr lang="en-US"/>
              <a:t>Edit Master text styles</a:t>
            </a:r>
          </a:p>
        </p:txBody>
      </p:sp>
      <p:sp>
        <p:nvSpPr>
          <p:cNvPr id="17" name="Text Placeholder 10">
            <a:extLst>
              <a:ext uri="{FF2B5EF4-FFF2-40B4-BE49-F238E27FC236}">
                <a16:creationId xmlns:a16="http://schemas.microsoft.com/office/drawing/2014/main" id="{04B26616-4E31-4170-B9CC-640D40B1440C}"/>
              </a:ext>
            </a:extLst>
          </p:cNvPr>
          <p:cNvSpPr>
            <a:spLocks noGrp="1"/>
          </p:cNvSpPr>
          <p:nvPr>
            <p:ph type="body" sz="quarter" idx="22" hasCustomPrompt="1"/>
          </p:nvPr>
        </p:nvSpPr>
        <p:spPr>
          <a:xfrm>
            <a:off x="9067800" y="2038350"/>
            <a:ext cx="2743200" cy="3762375"/>
          </a:xfrm>
          <a:solidFill>
            <a:srgbClr val="EAEAE7"/>
          </a:solidFill>
        </p:spPr>
        <p:txBody>
          <a:bodyPr anchor="ctr" anchorCtr="0"/>
          <a:lstStyle>
            <a:lvl1pPr algn="ctr">
              <a:defRPr sz="1800">
                <a:solidFill>
                  <a:schemeClr val="accent2"/>
                </a:solidFill>
              </a:defRPr>
            </a:lvl1pPr>
            <a:lvl2pPr algn="ctr">
              <a:defRPr/>
            </a:lvl2pPr>
            <a:lvl3pPr marL="0" indent="0" algn="ctr">
              <a:buNone/>
              <a:defRPr/>
            </a:lvl3pPr>
            <a:lvl4pPr marL="0" indent="0" algn="ctr">
              <a:buNone/>
              <a:defRPr/>
            </a:lvl4pPr>
            <a:lvl5pPr marL="0" indent="0" algn="ctr">
              <a:buNone/>
              <a:defRPr/>
            </a:lvl5pPr>
          </a:lstStyle>
          <a:p>
            <a:pPr lvl="0"/>
            <a:r>
              <a:rPr lang="en-US"/>
              <a:t> </a:t>
            </a:r>
          </a:p>
        </p:txBody>
      </p:sp>
      <p:sp>
        <p:nvSpPr>
          <p:cNvPr id="18" name="Text Placeholder 6">
            <a:extLst>
              <a:ext uri="{FF2B5EF4-FFF2-40B4-BE49-F238E27FC236}">
                <a16:creationId xmlns:a16="http://schemas.microsoft.com/office/drawing/2014/main" id="{95D68B14-2734-40BC-93BB-843ECE2990E3}"/>
              </a:ext>
            </a:extLst>
          </p:cNvPr>
          <p:cNvSpPr>
            <a:spLocks noGrp="1"/>
          </p:cNvSpPr>
          <p:nvPr>
            <p:ph type="body" sz="quarter" idx="23" hasCustomPrompt="1"/>
          </p:nvPr>
        </p:nvSpPr>
        <p:spPr>
          <a:xfrm>
            <a:off x="342900" y="6288088"/>
            <a:ext cx="10655300" cy="569912"/>
          </a:xfrm>
        </p:spPr>
        <p:txBody>
          <a:bodyPr lIns="0" tIns="91440" rIns="0" anchor="t" anchorCtr="0"/>
          <a:lstStyle>
            <a:lvl1pPr>
              <a:defRPr sz="800" b="0">
                <a:solidFill>
                  <a:srgbClr val="898989"/>
                </a:solidFill>
              </a:defRPr>
            </a:lvl1pPr>
            <a:lvl2pPr>
              <a:defRPr sz="800" b="0">
                <a:solidFill>
                  <a:schemeClr val="bg1">
                    <a:lumMod val="50000"/>
                  </a:schemeClr>
                </a:solidFill>
              </a:defRPr>
            </a:lvl2pPr>
            <a:lvl3pPr>
              <a:defRPr sz="800" b="0">
                <a:solidFill>
                  <a:schemeClr val="bg1">
                    <a:lumMod val="50000"/>
                  </a:schemeClr>
                </a:solidFill>
              </a:defRPr>
            </a:lvl3pPr>
            <a:lvl4pPr>
              <a:defRPr sz="800" b="0">
                <a:solidFill>
                  <a:schemeClr val="bg1">
                    <a:lumMod val="50000"/>
                  </a:schemeClr>
                </a:solidFill>
              </a:defRPr>
            </a:lvl4pPr>
            <a:lvl5pPr>
              <a:defRPr sz="800" b="0">
                <a:solidFill>
                  <a:schemeClr val="bg1">
                    <a:lumMod val="50000"/>
                  </a:schemeClr>
                </a:solidFill>
              </a:defRPr>
            </a:lvl5pPr>
          </a:lstStyle>
          <a:p>
            <a:pPr lvl="0"/>
            <a:r>
              <a:rPr lang="en-US"/>
              <a:t>Footer</a:t>
            </a:r>
          </a:p>
        </p:txBody>
      </p:sp>
    </p:spTree>
    <p:extLst>
      <p:ext uri="{BB962C8B-B14F-4D97-AF65-F5344CB8AC3E}">
        <p14:creationId xmlns:p14="http://schemas.microsoft.com/office/powerpoint/2010/main" val="21204115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 Boxes - Left Alig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89253-96AF-4608-9969-3271F26E1085}"/>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65D4B43C-6014-4678-8786-A669EA5DAB8A}"/>
              </a:ext>
            </a:extLst>
          </p:cNvPr>
          <p:cNvSpPr>
            <a:spLocks noGrp="1"/>
          </p:cNvSpPr>
          <p:nvPr>
            <p:ph type="sldNum" sz="quarter" idx="11"/>
          </p:nvPr>
        </p:nvSpPr>
        <p:spPr/>
        <p:txBody>
          <a:bodyPr/>
          <a:lstStyle/>
          <a:p>
            <a:fld id="{2066355A-084C-D24E-9AD2-7E4FC41EA627}" type="slidenum">
              <a:rPr lang="en-US" smtClean="0"/>
              <a:pPr/>
              <a:t>‹#›</a:t>
            </a:fld>
            <a:endParaRPr lang="en-US"/>
          </a:p>
        </p:txBody>
      </p:sp>
      <p:sp>
        <p:nvSpPr>
          <p:cNvPr id="5" name="Text Placeholder 22">
            <a:extLst>
              <a:ext uri="{FF2B5EF4-FFF2-40B4-BE49-F238E27FC236}">
                <a16:creationId xmlns:a16="http://schemas.microsoft.com/office/drawing/2014/main" id="{E145636E-CD12-43AF-956F-DC85DCB41646}"/>
              </a:ext>
            </a:extLst>
          </p:cNvPr>
          <p:cNvSpPr>
            <a:spLocks noGrp="1"/>
          </p:cNvSpPr>
          <p:nvPr>
            <p:ph type="body" sz="quarter" idx="14" hasCustomPrompt="1"/>
          </p:nvPr>
        </p:nvSpPr>
        <p:spPr>
          <a:xfrm>
            <a:off x="342901" y="449262"/>
            <a:ext cx="11497129" cy="255588"/>
          </a:xfrm>
        </p:spPr>
        <p:txBody>
          <a:bodyPr lIns="0" rIns="0" anchor="ctr">
            <a:normAutofit/>
          </a:bodyPr>
          <a:lstStyle>
            <a:lvl1pPr marL="0" indent="0">
              <a:buNone/>
              <a:defRPr sz="1400" b="1" i="0">
                <a:solidFill>
                  <a:srgbClr val="9898CB"/>
                </a:solidFill>
                <a:latin typeface="Arial" charset="0"/>
                <a:ea typeface="Arial" charset="0"/>
                <a:cs typeface="Arial" charset="0"/>
              </a:defRPr>
            </a:lvl1pPr>
          </a:lstStyle>
          <a:p>
            <a:pPr marL="342900" marR="0" lvl="0" indent="-342900" algn="l" defTabSz="457200" rtl="0" eaLnBrk="1" fontAlgn="auto" latinLnBrk="0" hangingPunct="1">
              <a:lnSpc>
                <a:spcPct val="100000"/>
              </a:lnSpc>
              <a:spcBef>
                <a:spcPct val="20000"/>
              </a:spcBef>
              <a:spcAft>
                <a:spcPts val="0"/>
              </a:spcAft>
              <a:buClrTx/>
              <a:buSzTx/>
              <a:tabLst/>
              <a:defRPr/>
            </a:pPr>
            <a:r>
              <a:rPr lang="en-US"/>
              <a:t>Click to add secondary title</a:t>
            </a:r>
          </a:p>
        </p:txBody>
      </p:sp>
      <p:sp>
        <p:nvSpPr>
          <p:cNvPr id="9" name="Text Placeholder 8">
            <a:extLst>
              <a:ext uri="{FF2B5EF4-FFF2-40B4-BE49-F238E27FC236}">
                <a16:creationId xmlns:a16="http://schemas.microsoft.com/office/drawing/2014/main" id="{A52F41D2-138D-4DD1-A32A-39B4B942D051}"/>
              </a:ext>
            </a:extLst>
          </p:cNvPr>
          <p:cNvSpPr>
            <a:spLocks noGrp="1"/>
          </p:cNvSpPr>
          <p:nvPr>
            <p:ph type="body" sz="quarter" idx="15"/>
          </p:nvPr>
        </p:nvSpPr>
        <p:spPr>
          <a:xfrm>
            <a:off x="342900" y="1190625"/>
            <a:ext cx="2743200" cy="847725"/>
          </a:xfrm>
          <a:solidFill>
            <a:srgbClr val="D0D29D"/>
          </a:solidFill>
        </p:spPr>
        <p:txBody>
          <a:bodyPr lIns="182880" rIns="182880" anchor="ctr" anchorCtr="0">
            <a:normAutofit/>
          </a:bodyPr>
          <a:lstStyle>
            <a:lvl1pPr algn="ctr">
              <a:defRPr sz="1400">
                <a:solidFill>
                  <a:schemeClr val="bg1"/>
                </a:solidFill>
              </a:defRPr>
            </a:lvl1pPr>
          </a:lstStyle>
          <a:p>
            <a:pPr lvl="0"/>
            <a:r>
              <a:rPr lang="en-US"/>
              <a:t>Edit Master text styles</a:t>
            </a:r>
          </a:p>
        </p:txBody>
      </p:sp>
      <p:sp>
        <p:nvSpPr>
          <p:cNvPr id="11" name="Text Placeholder 10">
            <a:extLst>
              <a:ext uri="{FF2B5EF4-FFF2-40B4-BE49-F238E27FC236}">
                <a16:creationId xmlns:a16="http://schemas.microsoft.com/office/drawing/2014/main" id="{26A57586-ADE1-49A4-94D2-899A35D09F4E}"/>
              </a:ext>
            </a:extLst>
          </p:cNvPr>
          <p:cNvSpPr>
            <a:spLocks noGrp="1"/>
          </p:cNvSpPr>
          <p:nvPr>
            <p:ph type="body" sz="quarter" idx="16"/>
          </p:nvPr>
        </p:nvSpPr>
        <p:spPr>
          <a:xfrm>
            <a:off x="342900" y="2038350"/>
            <a:ext cx="2743200" cy="3762375"/>
          </a:xfrm>
          <a:solidFill>
            <a:srgbClr val="EAEAE7"/>
          </a:solidFill>
        </p:spPr>
        <p:txBody>
          <a:bodyPr lIns="182880" tIns="182880" rIns="182880" bIns="182880" anchor="t" anchorCtr="0"/>
          <a:lstStyle>
            <a:lvl1pPr algn="l">
              <a:defRPr sz="1800">
                <a:solidFill>
                  <a:srgbClr val="343466"/>
                </a:solidFill>
              </a:defRPr>
            </a:lvl1pPr>
            <a:lvl2pPr marL="169863" indent="-169863" algn="l" defTabSz="461963">
              <a:buFont typeface="Arial" panose="020B0604020202020204" pitchFamily="34" charset="0"/>
              <a:buChar char="›"/>
              <a:defRPr/>
            </a:lvl2pPr>
            <a:lvl3pPr marL="339725" indent="-169863" algn="l">
              <a:buFont typeface="Arial" panose="020B0604020202020204" pitchFamily="34" charset="0"/>
              <a:buChar char="•"/>
              <a:defRPr/>
            </a:lvl3pPr>
            <a:lvl4pPr marL="519113" indent="-179388" algn="l">
              <a:buFont typeface="Arial" panose="020B0604020202020204" pitchFamily="34" charset="0"/>
              <a:buChar char="›"/>
              <a:defRPr/>
            </a:lvl4pPr>
            <a:lvl5pPr marL="0" indent="0" algn="l">
              <a:buNone/>
              <a:defRPr/>
            </a:lvl5pPr>
          </a:lstStyle>
          <a:p>
            <a:pPr lvl="0"/>
            <a:endParaRPr lang="en-US"/>
          </a:p>
        </p:txBody>
      </p:sp>
      <p:sp>
        <p:nvSpPr>
          <p:cNvPr id="12" name="Text Placeholder 8">
            <a:extLst>
              <a:ext uri="{FF2B5EF4-FFF2-40B4-BE49-F238E27FC236}">
                <a16:creationId xmlns:a16="http://schemas.microsoft.com/office/drawing/2014/main" id="{450291AE-C4E8-47B6-8652-BCAE2ED7DF14}"/>
              </a:ext>
            </a:extLst>
          </p:cNvPr>
          <p:cNvSpPr>
            <a:spLocks noGrp="1"/>
          </p:cNvSpPr>
          <p:nvPr>
            <p:ph type="body" sz="quarter" idx="17"/>
          </p:nvPr>
        </p:nvSpPr>
        <p:spPr>
          <a:xfrm>
            <a:off x="3251200" y="1190625"/>
            <a:ext cx="2743200" cy="847725"/>
          </a:xfrm>
          <a:solidFill>
            <a:srgbClr val="D0D29D"/>
          </a:solidFill>
        </p:spPr>
        <p:txBody>
          <a:bodyPr lIns="182880" rIns="182880" anchor="ctr" anchorCtr="0">
            <a:normAutofit/>
          </a:bodyPr>
          <a:lstStyle>
            <a:lvl1pPr algn="ctr">
              <a:defRPr sz="1400">
                <a:solidFill>
                  <a:schemeClr val="bg1"/>
                </a:solidFill>
              </a:defRPr>
            </a:lvl1pPr>
          </a:lstStyle>
          <a:p>
            <a:pPr lvl="0"/>
            <a:r>
              <a:rPr lang="en-US"/>
              <a:t>Edit Master text styles</a:t>
            </a:r>
          </a:p>
        </p:txBody>
      </p:sp>
      <p:sp>
        <p:nvSpPr>
          <p:cNvPr id="14" name="Text Placeholder 8">
            <a:extLst>
              <a:ext uri="{FF2B5EF4-FFF2-40B4-BE49-F238E27FC236}">
                <a16:creationId xmlns:a16="http://schemas.microsoft.com/office/drawing/2014/main" id="{1E84F742-0668-4DA9-8FD5-950F30F4E2B7}"/>
              </a:ext>
            </a:extLst>
          </p:cNvPr>
          <p:cNvSpPr>
            <a:spLocks noGrp="1"/>
          </p:cNvSpPr>
          <p:nvPr>
            <p:ph type="body" sz="quarter" idx="19"/>
          </p:nvPr>
        </p:nvSpPr>
        <p:spPr>
          <a:xfrm>
            <a:off x="6159500" y="1190625"/>
            <a:ext cx="2743200" cy="847725"/>
          </a:xfrm>
          <a:solidFill>
            <a:srgbClr val="D0D29D"/>
          </a:solidFill>
        </p:spPr>
        <p:txBody>
          <a:bodyPr lIns="182880" rIns="182880" anchor="ctr" anchorCtr="0">
            <a:normAutofit/>
          </a:bodyPr>
          <a:lstStyle>
            <a:lvl1pPr algn="ctr">
              <a:defRPr sz="1400">
                <a:solidFill>
                  <a:schemeClr val="bg1"/>
                </a:solidFill>
              </a:defRPr>
            </a:lvl1pPr>
          </a:lstStyle>
          <a:p>
            <a:pPr lvl="0"/>
            <a:r>
              <a:rPr lang="en-US"/>
              <a:t>Edit Master text styles</a:t>
            </a:r>
          </a:p>
        </p:txBody>
      </p:sp>
      <p:sp>
        <p:nvSpPr>
          <p:cNvPr id="16" name="Text Placeholder 8">
            <a:extLst>
              <a:ext uri="{FF2B5EF4-FFF2-40B4-BE49-F238E27FC236}">
                <a16:creationId xmlns:a16="http://schemas.microsoft.com/office/drawing/2014/main" id="{92F3D841-0C10-440F-9F65-ADB95E1DA903}"/>
              </a:ext>
            </a:extLst>
          </p:cNvPr>
          <p:cNvSpPr>
            <a:spLocks noGrp="1"/>
          </p:cNvSpPr>
          <p:nvPr>
            <p:ph type="body" sz="quarter" idx="21"/>
          </p:nvPr>
        </p:nvSpPr>
        <p:spPr>
          <a:xfrm>
            <a:off x="9067800" y="1190625"/>
            <a:ext cx="2743200" cy="847725"/>
          </a:xfrm>
          <a:solidFill>
            <a:srgbClr val="D0D29D"/>
          </a:solidFill>
        </p:spPr>
        <p:txBody>
          <a:bodyPr lIns="182880" rIns="182880" anchor="ctr" anchorCtr="0">
            <a:normAutofit/>
          </a:bodyPr>
          <a:lstStyle>
            <a:lvl1pPr algn="ctr">
              <a:defRPr sz="1400">
                <a:solidFill>
                  <a:schemeClr val="bg1"/>
                </a:solidFill>
              </a:defRPr>
            </a:lvl1pPr>
          </a:lstStyle>
          <a:p>
            <a:pPr lvl="0"/>
            <a:r>
              <a:rPr lang="en-US"/>
              <a:t>Edit Master text styles</a:t>
            </a:r>
          </a:p>
        </p:txBody>
      </p:sp>
      <p:sp>
        <p:nvSpPr>
          <p:cNvPr id="18" name="Text Placeholder 6">
            <a:extLst>
              <a:ext uri="{FF2B5EF4-FFF2-40B4-BE49-F238E27FC236}">
                <a16:creationId xmlns:a16="http://schemas.microsoft.com/office/drawing/2014/main" id="{95D68B14-2734-40BC-93BB-843ECE2990E3}"/>
              </a:ext>
            </a:extLst>
          </p:cNvPr>
          <p:cNvSpPr>
            <a:spLocks noGrp="1"/>
          </p:cNvSpPr>
          <p:nvPr>
            <p:ph type="body" sz="quarter" idx="23" hasCustomPrompt="1"/>
          </p:nvPr>
        </p:nvSpPr>
        <p:spPr>
          <a:xfrm>
            <a:off x="342900" y="6288088"/>
            <a:ext cx="10655300" cy="569912"/>
          </a:xfrm>
        </p:spPr>
        <p:txBody>
          <a:bodyPr lIns="0" tIns="91440" rIns="0" anchor="t" anchorCtr="0"/>
          <a:lstStyle>
            <a:lvl1pPr>
              <a:defRPr sz="800" b="0">
                <a:solidFill>
                  <a:srgbClr val="898989"/>
                </a:solidFill>
              </a:defRPr>
            </a:lvl1pPr>
            <a:lvl2pPr>
              <a:defRPr sz="800" b="0">
                <a:solidFill>
                  <a:schemeClr val="bg1">
                    <a:lumMod val="50000"/>
                  </a:schemeClr>
                </a:solidFill>
              </a:defRPr>
            </a:lvl2pPr>
            <a:lvl3pPr>
              <a:defRPr sz="800" b="0">
                <a:solidFill>
                  <a:schemeClr val="bg1">
                    <a:lumMod val="50000"/>
                  </a:schemeClr>
                </a:solidFill>
              </a:defRPr>
            </a:lvl3pPr>
            <a:lvl4pPr>
              <a:defRPr sz="800" b="0">
                <a:solidFill>
                  <a:schemeClr val="bg1">
                    <a:lumMod val="50000"/>
                  </a:schemeClr>
                </a:solidFill>
              </a:defRPr>
            </a:lvl4pPr>
            <a:lvl5pPr>
              <a:defRPr sz="800" b="0">
                <a:solidFill>
                  <a:schemeClr val="bg1">
                    <a:lumMod val="50000"/>
                  </a:schemeClr>
                </a:solidFill>
              </a:defRPr>
            </a:lvl5pPr>
          </a:lstStyle>
          <a:p>
            <a:pPr lvl="0"/>
            <a:r>
              <a:rPr lang="en-US"/>
              <a:t>Footer</a:t>
            </a:r>
          </a:p>
        </p:txBody>
      </p:sp>
      <p:sp>
        <p:nvSpPr>
          <p:cNvPr id="19" name="Text Placeholder 10">
            <a:extLst>
              <a:ext uri="{FF2B5EF4-FFF2-40B4-BE49-F238E27FC236}">
                <a16:creationId xmlns:a16="http://schemas.microsoft.com/office/drawing/2014/main" id="{FADB06DB-887A-4614-ADCE-87546C0822CF}"/>
              </a:ext>
            </a:extLst>
          </p:cNvPr>
          <p:cNvSpPr>
            <a:spLocks noGrp="1"/>
          </p:cNvSpPr>
          <p:nvPr>
            <p:ph type="body" sz="quarter" idx="24"/>
          </p:nvPr>
        </p:nvSpPr>
        <p:spPr>
          <a:xfrm>
            <a:off x="3251200" y="2038349"/>
            <a:ext cx="2743200" cy="3762375"/>
          </a:xfrm>
          <a:solidFill>
            <a:srgbClr val="EAEAE7"/>
          </a:solidFill>
        </p:spPr>
        <p:txBody>
          <a:bodyPr lIns="182880" tIns="182880" rIns="182880" bIns="182880" anchor="t" anchorCtr="0"/>
          <a:lstStyle>
            <a:lvl1pPr algn="l">
              <a:defRPr sz="1800">
                <a:solidFill>
                  <a:srgbClr val="343466"/>
                </a:solidFill>
              </a:defRPr>
            </a:lvl1pPr>
            <a:lvl2pPr marL="169863" indent="-169863" algn="l" defTabSz="461963">
              <a:buFont typeface="Arial" panose="020B0604020202020204" pitchFamily="34" charset="0"/>
              <a:buChar char="›"/>
              <a:defRPr/>
            </a:lvl2pPr>
            <a:lvl3pPr marL="339725" indent="-169863" algn="l">
              <a:buFont typeface="Arial" panose="020B0604020202020204" pitchFamily="34" charset="0"/>
              <a:buChar char="•"/>
              <a:defRPr/>
            </a:lvl3pPr>
            <a:lvl4pPr marL="519113" indent="-179388" algn="l">
              <a:buFont typeface="Arial" panose="020B0604020202020204" pitchFamily="34" charset="0"/>
              <a:buChar char="›"/>
              <a:defRPr/>
            </a:lvl4pPr>
            <a:lvl5pPr marL="0" indent="0" algn="l">
              <a:buNone/>
              <a:defRPr/>
            </a:lvl5pPr>
          </a:lstStyle>
          <a:p>
            <a:pPr lvl="0"/>
            <a:endParaRPr lang="en-US"/>
          </a:p>
        </p:txBody>
      </p:sp>
      <p:sp>
        <p:nvSpPr>
          <p:cNvPr id="20" name="Text Placeholder 10">
            <a:extLst>
              <a:ext uri="{FF2B5EF4-FFF2-40B4-BE49-F238E27FC236}">
                <a16:creationId xmlns:a16="http://schemas.microsoft.com/office/drawing/2014/main" id="{BD778F0D-09B1-4BCF-953C-D44728B94C3A}"/>
              </a:ext>
            </a:extLst>
          </p:cNvPr>
          <p:cNvSpPr>
            <a:spLocks noGrp="1"/>
          </p:cNvSpPr>
          <p:nvPr>
            <p:ph type="body" sz="quarter" idx="25"/>
          </p:nvPr>
        </p:nvSpPr>
        <p:spPr>
          <a:xfrm>
            <a:off x="6159500" y="2038348"/>
            <a:ext cx="2743200" cy="3762375"/>
          </a:xfrm>
          <a:solidFill>
            <a:srgbClr val="EAEAE7"/>
          </a:solidFill>
        </p:spPr>
        <p:txBody>
          <a:bodyPr lIns="182880" tIns="182880" rIns="182880" bIns="182880" anchor="t" anchorCtr="0"/>
          <a:lstStyle>
            <a:lvl1pPr algn="l">
              <a:defRPr sz="1800">
                <a:solidFill>
                  <a:srgbClr val="343466"/>
                </a:solidFill>
              </a:defRPr>
            </a:lvl1pPr>
            <a:lvl2pPr marL="169863" indent="-169863" algn="l" defTabSz="461963">
              <a:buFont typeface="Arial" panose="020B0604020202020204" pitchFamily="34" charset="0"/>
              <a:buChar char="›"/>
              <a:defRPr/>
            </a:lvl2pPr>
            <a:lvl3pPr marL="339725" indent="-169863" algn="l">
              <a:buFont typeface="Arial" panose="020B0604020202020204" pitchFamily="34" charset="0"/>
              <a:buChar char="•"/>
              <a:defRPr/>
            </a:lvl3pPr>
            <a:lvl4pPr marL="519113" indent="-179388" algn="l">
              <a:buFont typeface="Arial" panose="020B0604020202020204" pitchFamily="34" charset="0"/>
              <a:buChar char="›"/>
              <a:defRPr/>
            </a:lvl4pPr>
            <a:lvl5pPr marL="0" indent="0" algn="l">
              <a:buNone/>
              <a:defRPr/>
            </a:lvl5pPr>
          </a:lstStyle>
          <a:p>
            <a:pPr lvl="0"/>
            <a:endParaRPr lang="en-US"/>
          </a:p>
        </p:txBody>
      </p:sp>
      <p:sp>
        <p:nvSpPr>
          <p:cNvPr id="21" name="Text Placeholder 10">
            <a:extLst>
              <a:ext uri="{FF2B5EF4-FFF2-40B4-BE49-F238E27FC236}">
                <a16:creationId xmlns:a16="http://schemas.microsoft.com/office/drawing/2014/main" id="{F94673DD-271D-4801-89FB-8D2097FA3377}"/>
              </a:ext>
            </a:extLst>
          </p:cNvPr>
          <p:cNvSpPr>
            <a:spLocks noGrp="1"/>
          </p:cNvSpPr>
          <p:nvPr>
            <p:ph type="body" sz="quarter" idx="26"/>
          </p:nvPr>
        </p:nvSpPr>
        <p:spPr>
          <a:xfrm>
            <a:off x="9067800" y="2038347"/>
            <a:ext cx="2743200" cy="3762375"/>
          </a:xfrm>
          <a:solidFill>
            <a:srgbClr val="EAEAE7"/>
          </a:solidFill>
        </p:spPr>
        <p:txBody>
          <a:bodyPr lIns="182880" tIns="182880" rIns="182880" bIns="182880" anchor="t" anchorCtr="0"/>
          <a:lstStyle>
            <a:lvl1pPr algn="l">
              <a:defRPr sz="1800">
                <a:solidFill>
                  <a:srgbClr val="343466"/>
                </a:solidFill>
              </a:defRPr>
            </a:lvl1pPr>
            <a:lvl2pPr marL="169863" indent="-169863" algn="l" defTabSz="461963">
              <a:buFont typeface="Arial" panose="020B0604020202020204" pitchFamily="34" charset="0"/>
              <a:buChar char="›"/>
              <a:defRPr/>
            </a:lvl2pPr>
            <a:lvl3pPr marL="339725" indent="-169863" algn="l">
              <a:buFont typeface="Arial" panose="020B0604020202020204" pitchFamily="34" charset="0"/>
              <a:buChar char="•"/>
              <a:defRPr/>
            </a:lvl3pPr>
            <a:lvl4pPr marL="519113" indent="-179388" algn="l">
              <a:buFont typeface="Arial" panose="020B0604020202020204" pitchFamily="34" charset="0"/>
              <a:buChar char="›"/>
              <a:defRPr/>
            </a:lvl4pPr>
            <a:lvl5pPr marL="0" indent="0" algn="l">
              <a:buNone/>
              <a:defRPr/>
            </a:lvl5pPr>
          </a:lstStyle>
          <a:p>
            <a:pPr lvl="0"/>
            <a:endParaRPr lang="en-US"/>
          </a:p>
        </p:txBody>
      </p:sp>
    </p:spTree>
    <p:extLst>
      <p:ext uri="{BB962C8B-B14F-4D97-AF65-F5344CB8AC3E}">
        <p14:creationId xmlns:p14="http://schemas.microsoft.com/office/powerpoint/2010/main" val="1517135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6" name="Date Placeholder 2">
            <a:extLst>
              <a:ext uri="{FF2B5EF4-FFF2-40B4-BE49-F238E27FC236}">
                <a16:creationId xmlns:a16="http://schemas.microsoft.com/office/drawing/2014/main" id="{F0438D81-1867-44D1-82C1-8E6D8CF6A66E}"/>
              </a:ext>
            </a:extLst>
          </p:cNvPr>
          <p:cNvSpPr>
            <a:spLocks noGrp="1"/>
          </p:cNvSpPr>
          <p:nvPr>
            <p:ph type="dt" sz="half" idx="10"/>
          </p:nvPr>
        </p:nvSpPr>
        <p:spPr>
          <a:xfrm>
            <a:off x="838200" y="6356350"/>
            <a:ext cx="2743200" cy="365125"/>
          </a:xfrm>
        </p:spPr>
        <p:txBody>
          <a:bodyPr/>
          <a:lstStyle/>
          <a:p>
            <a:fld id="{E9B4363E-9CD3-4FAD-A13D-D93EF38542A9}" type="datetime1">
              <a:rPr lang="en-US" smtClean="0"/>
              <a:t>9/16/2022</a:t>
            </a:fld>
            <a:endParaRPr lang="en-US"/>
          </a:p>
        </p:txBody>
      </p:sp>
      <p:sp>
        <p:nvSpPr>
          <p:cNvPr id="7" name="Footer Placeholder 3">
            <a:extLst>
              <a:ext uri="{FF2B5EF4-FFF2-40B4-BE49-F238E27FC236}">
                <a16:creationId xmlns:a16="http://schemas.microsoft.com/office/drawing/2014/main" id="{E502A033-EA17-4BB2-9A57-7EC7C56C2853}"/>
              </a:ext>
            </a:extLst>
          </p:cNvPr>
          <p:cNvSpPr>
            <a:spLocks noGrp="1"/>
          </p:cNvSpPr>
          <p:nvPr>
            <p:ph type="ftr" sz="quarter" idx="11"/>
          </p:nvPr>
        </p:nvSpPr>
        <p:spPr>
          <a:xfrm>
            <a:off x="4038600" y="6356350"/>
            <a:ext cx="4114800" cy="365125"/>
          </a:xfrm>
        </p:spPr>
        <p:txBody>
          <a:bodyPr/>
          <a:lstStyle/>
          <a:p>
            <a:endParaRPr lang="en-US"/>
          </a:p>
        </p:txBody>
      </p:sp>
      <p:sp>
        <p:nvSpPr>
          <p:cNvPr id="8" name="Slide Number Placeholder 4">
            <a:extLst>
              <a:ext uri="{FF2B5EF4-FFF2-40B4-BE49-F238E27FC236}">
                <a16:creationId xmlns:a16="http://schemas.microsoft.com/office/drawing/2014/main" id="{669DA8BF-A0C2-40BD-B3FA-E2CB022CC21A}"/>
              </a:ext>
            </a:extLst>
          </p:cNvPr>
          <p:cNvSpPr>
            <a:spLocks noGrp="1"/>
          </p:cNvSpPr>
          <p:nvPr>
            <p:ph type="sldNum" sz="quarter" idx="12"/>
          </p:nvPr>
        </p:nvSpPr>
        <p:spPr>
          <a:xfrm>
            <a:off x="8610600" y="6356350"/>
            <a:ext cx="2743200" cy="365125"/>
          </a:xfrm>
        </p:spPr>
        <p:txBody>
          <a:bodyPr/>
          <a:lstStyle/>
          <a:p>
            <a:fld id="{C5FEC54F-D072-410A-9418-8F499CB2B447}" type="slidenum">
              <a:rPr lang="en-US" smtClean="0"/>
              <a:t>‹#›</a:t>
            </a:fld>
            <a:endParaRPr lang="en-US"/>
          </a:p>
        </p:txBody>
      </p:sp>
      <p:sp>
        <p:nvSpPr>
          <p:cNvPr id="9" name="Rectangle 8">
            <a:extLst>
              <a:ext uri="{FF2B5EF4-FFF2-40B4-BE49-F238E27FC236}">
                <a16:creationId xmlns:a16="http://schemas.microsoft.com/office/drawing/2014/main" id="{7883AE49-ECDF-4F82-BFD9-F5C3F71E68A2}"/>
              </a:ext>
            </a:extLst>
          </p:cNvPr>
          <p:cNvSpPr/>
          <p:nvPr userDrawn="1"/>
        </p:nvSpPr>
        <p:spPr>
          <a:xfrm>
            <a:off x="0" y="0"/>
            <a:ext cx="8305800" cy="6858000"/>
          </a:xfrm>
          <a:prstGeom prst="rect">
            <a:avLst/>
          </a:prstGeom>
          <a:solidFill>
            <a:schemeClr val="bg2">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A7A4E981-FE47-4084-8690-BEB8699949DB}"/>
              </a:ext>
            </a:extLst>
          </p:cNvPr>
          <p:cNvCxnSpPr/>
          <p:nvPr userDrawn="1"/>
        </p:nvCxnSpPr>
        <p:spPr>
          <a:xfrm>
            <a:off x="8290560" y="-106680"/>
            <a:ext cx="0" cy="710184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C734C0D6-86B7-4EEA-8BDA-572E0DD59A5A}"/>
              </a:ext>
            </a:extLst>
          </p:cNvPr>
          <p:cNvSpPr>
            <a:spLocks noGrp="1"/>
          </p:cNvSpPr>
          <p:nvPr>
            <p:ph type="title"/>
          </p:nvPr>
        </p:nvSpPr>
        <p:spPr>
          <a:xfrm>
            <a:off x="518160" y="4092892"/>
            <a:ext cx="7772400" cy="1325563"/>
          </a:xfrm>
        </p:spPr>
        <p:txBody>
          <a:bodyPr/>
          <a:lstStyle>
            <a:lvl1pPr>
              <a:defRPr>
                <a:solidFill>
                  <a:schemeClr val="bg1"/>
                </a:solidFill>
              </a:defRPr>
            </a:lvl1pPr>
          </a:lstStyle>
          <a:p>
            <a:r>
              <a:rPr lang="en-US"/>
              <a:t>Click to edit Master title style</a:t>
            </a:r>
          </a:p>
        </p:txBody>
      </p:sp>
      <p:sp>
        <p:nvSpPr>
          <p:cNvPr id="12" name="Subtitle 2">
            <a:extLst>
              <a:ext uri="{FF2B5EF4-FFF2-40B4-BE49-F238E27FC236}">
                <a16:creationId xmlns:a16="http://schemas.microsoft.com/office/drawing/2014/main" id="{550CDBB4-0744-4090-8ED4-4B8B2E7387A2}"/>
              </a:ext>
            </a:extLst>
          </p:cNvPr>
          <p:cNvSpPr>
            <a:spLocks noGrp="1"/>
          </p:cNvSpPr>
          <p:nvPr>
            <p:ph type="subTitle" idx="1"/>
          </p:nvPr>
        </p:nvSpPr>
        <p:spPr>
          <a:xfrm>
            <a:off x="533400" y="5471160"/>
            <a:ext cx="9144000" cy="523239"/>
          </a:xfrm>
        </p:spPr>
        <p:txBody>
          <a:bodyPr/>
          <a:lstStyle>
            <a:lvl1pPr marL="0" indent="0" algn="l">
              <a:buNone/>
              <a:defRPr sz="2400" b="0">
                <a:solidFill>
                  <a:schemeClr val="bg1"/>
                </a:solidFill>
                <a:latin typeface="Rockwell" panose="020606030202050204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Picture Placeholder 10">
            <a:extLst>
              <a:ext uri="{FF2B5EF4-FFF2-40B4-BE49-F238E27FC236}">
                <a16:creationId xmlns:a16="http://schemas.microsoft.com/office/drawing/2014/main" id="{D5925FFA-08E8-4088-9055-5807DCF8F2DD}"/>
              </a:ext>
            </a:extLst>
          </p:cNvPr>
          <p:cNvSpPr>
            <a:spLocks noGrp="1"/>
          </p:cNvSpPr>
          <p:nvPr>
            <p:ph type="pic" sz="quarter" idx="13"/>
          </p:nvPr>
        </p:nvSpPr>
        <p:spPr>
          <a:xfrm>
            <a:off x="9067800" y="4092575"/>
            <a:ext cx="2286000" cy="1901825"/>
          </a:xfrm>
        </p:spPr>
        <p:txBody>
          <a:bodyPr/>
          <a:lstStyle/>
          <a:p>
            <a:endParaRPr lang="en-US"/>
          </a:p>
        </p:txBody>
      </p:sp>
      <p:pic>
        <p:nvPicPr>
          <p:cNvPr id="14" name="Picture 13" descr="A close up of a logo&#10;&#10;Description automatically generated">
            <a:extLst>
              <a:ext uri="{FF2B5EF4-FFF2-40B4-BE49-F238E27FC236}">
                <a16:creationId xmlns:a16="http://schemas.microsoft.com/office/drawing/2014/main" id="{40DE81B9-FD64-4D4E-9E2A-6F318B81F3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924" y="182880"/>
            <a:ext cx="2895851" cy="1335140"/>
          </a:xfrm>
          <a:prstGeom prst="rect">
            <a:avLst/>
          </a:prstGeom>
        </p:spPr>
      </p:pic>
      <p:cxnSp>
        <p:nvCxnSpPr>
          <p:cNvPr id="15" name="Straight Connector 14">
            <a:extLst>
              <a:ext uri="{FF2B5EF4-FFF2-40B4-BE49-F238E27FC236}">
                <a16:creationId xmlns:a16="http://schemas.microsoft.com/office/drawing/2014/main" id="{A18E3F15-A7F3-498B-8004-09EB81056239}"/>
              </a:ext>
            </a:extLst>
          </p:cNvPr>
          <p:cNvCxnSpPr/>
          <p:nvPr userDrawn="1"/>
        </p:nvCxnSpPr>
        <p:spPr>
          <a:xfrm>
            <a:off x="533400" y="5342255"/>
            <a:ext cx="1386840" cy="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40046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4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89253-96AF-4608-9969-3271F26E1085}"/>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65D4B43C-6014-4678-8786-A669EA5DAB8A}"/>
              </a:ext>
            </a:extLst>
          </p:cNvPr>
          <p:cNvSpPr>
            <a:spLocks noGrp="1"/>
          </p:cNvSpPr>
          <p:nvPr>
            <p:ph type="sldNum" sz="quarter" idx="11"/>
          </p:nvPr>
        </p:nvSpPr>
        <p:spPr/>
        <p:txBody>
          <a:bodyPr/>
          <a:lstStyle/>
          <a:p>
            <a:fld id="{2066355A-084C-D24E-9AD2-7E4FC41EA627}" type="slidenum">
              <a:rPr lang="en-US" smtClean="0"/>
              <a:pPr/>
              <a:t>‹#›</a:t>
            </a:fld>
            <a:endParaRPr lang="en-US"/>
          </a:p>
        </p:txBody>
      </p:sp>
      <p:sp>
        <p:nvSpPr>
          <p:cNvPr id="5" name="Text Placeholder 22">
            <a:extLst>
              <a:ext uri="{FF2B5EF4-FFF2-40B4-BE49-F238E27FC236}">
                <a16:creationId xmlns:a16="http://schemas.microsoft.com/office/drawing/2014/main" id="{E145636E-CD12-43AF-956F-DC85DCB41646}"/>
              </a:ext>
            </a:extLst>
          </p:cNvPr>
          <p:cNvSpPr>
            <a:spLocks noGrp="1"/>
          </p:cNvSpPr>
          <p:nvPr>
            <p:ph type="body" sz="quarter" idx="14" hasCustomPrompt="1"/>
          </p:nvPr>
        </p:nvSpPr>
        <p:spPr>
          <a:xfrm>
            <a:off x="342901" y="449262"/>
            <a:ext cx="11497129" cy="255588"/>
          </a:xfrm>
        </p:spPr>
        <p:txBody>
          <a:bodyPr lIns="0" rIns="0" anchor="ctr">
            <a:normAutofit/>
          </a:bodyPr>
          <a:lstStyle>
            <a:lvl1pPr marL="0" indent="0">
              <a:buNone/>
              <a:defRPr sz="1400" b="1" i="0">
                <a:solidFill>
                  <a:srgbClr val="9898CB"/>
                </a:solidFill>
                <a:latin typeface="Arial" charset="0"/>
                <a:ea typeface="Arial" charset="0"/>
                <a:cs typeface="Arial" charset="0"/>
              </a:defRPr>
            </a:lvl1pPr>
          </a:lstStyle>
          <a:p>
            <a:pPr marL="342900" marR="0" lvl="0" indent="-342900" algn="l" defTabSz="457200" rtl="0" eaLnBrk="1" fontAlgn="auto" latinLnBrk="0" hangingPunct="1">
              <a:lnSpc>
                <a:spcPct val="100000"/>
              </a:lnSpc>
              <a:spcBef>
                <a:spcPct val="20000"/>
              </a:spcBef>
              <a:spcAft>
                <a:spcPts val="0"/>
              </a:spcAft>
              <a:buClrTx/>
              <a:buSzTx/>
              <a:tabLst/>
              <a:defRPr/>
            </a:pPr>
            <a:r>
              <a:rPr lang="en-US"/>
              <a:t>Click to add secondary title</a:t>
            </a:r>
          </a:p>
        </p:txBody>
      </p:sp>
      <p:sp>
        <p:nvSpPr>
          <p:cNvPr id="9" name="Text Placeholder 8">
            <a:extLst>
              <a:ext uri="{FF2B5EF4-FFF2-40B4-BE49-F238E27FC236}">
                <a16:creationId xmlns:a16="http://schemas.microsoft.com/office/drawing/2014/main" id="{A52F41D2-138D-4DD1-A32A-39B4B942D051}"/>
              </a:ext>
            </a:extLst>
          </p:cNvPr>
          <p:cNvSpPr>
            <a:spLocks noGrp="1"/>
          </p:cNvSpPr>
          <p:nvPr>
            <p:ph type="body" sz="quarter" idx="15" hasCustomPrompt="1"/>
          </p:nvPr>
        </p:nvSpPr>
        <p:spPr>
          <a:xfrm>
            <a:off x="685800" y="1311887"/>
            <a:ext cx="3000375" cy="914400"/>
          </a:xfrm>
          <a:noFill/>
          <a:ln>
            <a:noFill/>
          </a:ln>
        </p:spPr>
        <p:txBody>
          <a:bodyPr lIns="0" rIns="0" anchor="ctr" anchorCtr="0">
            <a:noAutofit/>
          </a:bodyPr>
          <a:lstStyle>
            <a:lvl1pPr algn="l">
              <a:defRPr sz="2400" b="0">
                <a:solidFill>
                  <a:srgbClr val="343466"/>
                </a:solidFill>
              </a:defRPr>
            </a:lvl1pPr>
          </a:lstStyle>
          <a:p>
            <a:pPr lvl="0"/>
            <a:r>
              <a:rPr lang="en-US"/>
              <a:t>Edit text styles</a:t>
            </a:r>
          </a:p>
        </p:txBody>
      </p:sp>
      <p:sp>
        <p:nvSpPr>
          <p:cNvPr id="11" name="Text Placeholder 10">
            <a:extLst>
              <a:ext uri="{FF2B5EF4-FFF2-40B4-BE49-F238E27FC236}">
                <a16:creationId xmlns:a16="http://schemas.microsoft.com/office/drawing/2014/main" id="{26A57586-ADE1-49A4-94D2-899A35D09F4E}"/>
              </a:ext>
            </a:extLst>
          </p:cNvPr>
          <p:cNvSpPr>
            <a:spLocks noGrp="1"/>
          </p:cNvSpPr>
          <p:nvPr>
            <p:ph type="body" sz="quarter" idx="16"/>
          </p:nvPr>
        </p:nvSpPr>
        <p:spPr>
          <a:xfrm>
            <a:off x="685800" y="2242774"/>
            <a:ext cx="3000375" cy="1143000"/>
          </a:xfrm>
          <a:noFill/>
        </p:spPr>
        <p:txBody>
          <a:bodyPr lIns="0" rIns="0" anchor="ctr" anchorCtr="0">
            <a:normAutofit/>
          </a:bodyPr>
          <a:lstStyle>
            <a:lvl1pPr algn="l">
              <a:defRPr sz="1400">
                <a:solidFill>
                  <a:srgbClr val="343466"/>
                </a:solidFill>
              </a:defRPr>
            </a:lvl1pPr>
            <a:lvl2pPr algn="ctr">
              <a:defRPr/>
            </a:lvl2pPr>
            <a:lvl3pPr marL="0" indent="0" algn="ctr">
              <a:buNone/>
              <a:defRPr/>
            </a:lvl3pPr>
            <a:lvl4pPr marL="0" indent="0" algn="ctr">
              <a:buNone/>
              <a:defRPr/>
            </a:lvl4pPr>
            <a:lvl5pPr marL="0" indent="0" algn="ctr">
              <a:buNone/>
              <a:defRPr/>
            </a:lvl5pPr>
          </a:lstStyle>
          <a:p>
            <a:pPr lvl="0"/>
            <a:r>
              <a:rPr lang="en-US"/>
              <a:t>Edit Master text styles</a:t>
            </a:r>
          </a:p>
        </p:txBody>
      </p:sp>
      <p:cxnSp>
        <p:nvCxnSpPr>
          <p:cNvPr id="7" name="Straight Connector 6">
            <a:extLst>
              <a:ext uri="{FF2B5EF4-FFF2-40B4-BE49-F238E27FC236}">
                <a16:creationId xmlns:a16="http://schemas.microsoft.com/office/drawing/2014/main" id="{0E7E92BA-DAA9-4802-B0D9-B125C565CCAC}"/>
              </a:ext>
            </a:extLst>
          </p:cNvPr>
          <p:cNvCxnSpPr>
            <a:cxnSpLocks/>
          </p:cNvCxnSpPr>
          <p:nvPr userDrawn="1"/>
        </p:nvCxnSpPr>
        <p:spPr>
          <a:xfrm>
            <a:off x="695325" y="2224333"/>
            <a:ext cx="3000375" cy="0"/>
          </a:xfrm>
          <a:prstGeom prst="line">
            <a:avLst/>
          </a:prstGeom>
          <a:ln w="12700">
            <a:solidFill>
              <a:srgbClr val="D8D8D8"/>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972F9931-E409-47E0-AF9E-F1686759289E}"/>
              </a:ext>
            </a:extLst>
          </p:cNvPr>
          <p:cNvCxnSpPr>
            <a:cxnSpLocks/>
          </p:cNvCxnSpPr>
          <p:nvPr userDrawn="1"/>
        </p:nvCxnSpPr>
        <p:spPr>
          <a:xfrm>
            <a:off x="685799" y="4542152"/>
            <a:ext cx="3000375" cy="0"/>
          </a:xfrm>
          <a:prstGeom prst="line">
            <a:avLst/>
          </a:prstGeom>
          <a:ln w="12700">
            <a:solidFill>
              <a:srgbClr val="D8D8D8"/>
            </a:solidFill>
          </a:ln>
          <a:effectLst/>
        </p:spPr>
        <p:style>
          <a:lnRef idx="2">
            <a:schemeClr val="accent1"/>
          </a:lnRef>
          <a:fillRef idx="0">
            <a:schemeClr val="accent1"/>
          </a:fillRef>
          <a:effectRef idx="1">
            <a:schemeClr val="accent1"/>
          </a:effectRef>
          <a:fontRef idx="minor">
            <a:schemeClr val="tx1"/>
          </a:fontRef>
        </p:style>
      </p:cxnSp>
      <p:sp>
        <p:nvSpPr>
          <p:cNvPr id="24" name="Text Placeholder 10">
            <a:extLst>
              <a:ext uri="{FF2B5EF4-FFF2-40B4-BE49-F238E27FC236}">
                <a16:creationId xmlns:a16="http://schemas.microsoft.com/office/drawing/2014/main" id="{4F2D525C-47E4-4128-9D1C-E4807701D01C}"/>
              </a:ext>
            </a:extLst>
          </p:cNvPr>
          <p:cNvSpPr>
            <a:spLocks noGrp="1"/>
          </p:cNvSpPr>
          <p:nvPr>
            <p:ph type="body" sz="quarter" idx="23"/>
          </p:nvPr>
        </p:nvSpPr>
        <p:spPr>
          <a:xfrm>
            <a:off x="685800" y="3392190"/>
            <a:ext cx="3000373" cy="1143000"/>
          </a:xfrm>
          <a:noFill/>
        </p:spPr>
        <p:txBody>
          <a:bodyPr lIns="0" rIns="0" anchor="ctr" anchorCtr="0">
            <a:normAutofit/>
          </a:bodyPr>
          <a:lstStyle>
            <a:lvl1pPr algn="l">
              <a:defRPr sz="1400">
                <a:solidFill>
                  <a:srgbClr val="343466"/>
                </a:solidFill>
              </a:defRPr>
            </a:lvl1pPr>
            <a:lvl2pPr algn="ctr">
              <a:defRPr/>
            </a:lvl2pPr>
            <a:lvl3pPr marL="0" indent="0" algn="ctr">
              <a:buNone/>
              <a:defRPr/>
            </a:lvl3pPr>
            <a:lvl4pPr marL="0" indent="0" algn="ctr">
              <a:buNone/>
              <a:defRPr/>
            </a:lvl4pPr>
            <a:lvl5pPr marL="0" indent="0" algn="ctr">
              <a:buNone/>
              <a:defRPr/>
            </a:lvl5pPr>
          </a:lstStyle>
          <a:p>
            <a:pPr lvl="0"/>
            <a:r>
              <a:rPr lang="en-US"/>
              <a:t>Edit Master text styles</a:t>
            </a:r>
          </a:p>
        </p:txBody>
      </p:sp>
      <p:cxnSp>
        <p:nvCxnSpPr>
          <p:cNvPr id="25" name="Straight Connector 24">
            <a:extLst>
              <a:ext uri="{FF2B5EF4-FFF2-40B4-BE49-F238E27FC236}">
                <a16:creationId xmlns:a16="http://schemas.microsoft.com/office/drawing/2014/main" id="{D62B0F78-E205-4204-B5C3-352FD0D52640}"/>
              </a:ext>
            </a:extLst>
          </p:cNvPr>
          <p:cNvCxnSpPr>
            <a:cxnSpLocks/>
          </p:cNvCxnSpPr>
          <p:nvPr userDrawn="1"/>
        </p:nvCxnSpPr>
        <p:spPr>
          <a:xfrm>
            <a:off x="695325" y="3385774"/>
            <a:ext cx="3000375" cy="0"/>
          </a:xfrm>
          <a:prstGeom prst="line">
            <a:avLst/>
          </a:prstGeom>
          <a:ln w="12700">
            <a:solidFill>
              <a:srgbClr val="D8D8D8"/>
            </a:solidFill>
          </a:ln>
          <a:effectLst/>
        </p:spPr>
        <p:style>
          <a:lnRef idx="2">
            <a:schemeClr val="accent1"/>
          </a:lnRef>
          <a:fillRef idx="0">
            <a:schemeClr val="accent1"/>
          </a:fillRef>
          <a:effectRef idx="1">
            <a:schemeClr val="accent1"/>
          </a:effectRef>
          <a:fontRef idx="minor">
            <a:schemeClr val="tx1"/>
          </a:fontRef>
        </p:style>
      </p:cxnSp>
      <p:sp>
        <p:nvSpPr>
          <p:cNvPr id="26" name="Text Placeholder 10">
            <a:extLst>
              <a:ext uri="{FF2B5EF4-FFF2-40B4-BE49-F238E27FC236}">
                <a16:creationId xmlns:a16="http://schemas.microsoft.com/office/drawing/2014/main" id="{397080E4-1C6F-4319-8D98-E27EE23C137F}"/>
              </a:ext>
            </a:extLst>
          </p:cNvPr>
          <p:cNvSpPr>
            <a:spLocks noGrp="1"/>
          </p:cNvSpPr>
          <p:nvPr>
            <p:ph type="body" sz="quarter" idx="24"/>
          </p:nvPr>
        </p:nvSpPr>
        <p:spPr>
          <a:xfrm>
            <a:off x="685799" y="4542152"/>
            <a:ext cx="3000372" cy="1143000"/>
          </a:xfrm>
          <a:noFill/>
        </p:spPr>
        <p:txBody>
          <a:bodyPr lIns="0" rIns="0" anchor="ctr" anchorCtr="0">
            <a:normAutofit/>
          </a:bodyPr>
          <a:lstStyle>
            <a:lvl1pPr algn="l">
              <a:defRPr sz="1400">
                <a:solidFill>
                  <a:srgbClr val="343466"/>
                </a:solidFill>
              </a:defRPr>
            </a:lvl1pPr>
            <a:lvl2pPr algn="ctr">
              <a:defRPr/>
            </a:lvl2pPr>
            <a:lvl3pPr marL="0" indent="0" algn="ctr">
              <a:buNone/>
              <a:defRPr/>
            </a:lvl3pPr>
            <a:lvl4pPr marL="0" indent="0" algn="ctr">
              <a:buNone/>
              <a:defRPr/>
            </a:lvl4pPr>
            <a:lvl5pPr marL="0" indent="0" algn="ctr">
              <a:buNone/>
              <a:defRPr/>
            </a:lvl5pPr>
          </a:lstStyle>
          <a:p>
            <a:pPr lvl="0"/>
            <a:r>
              <a:rPr lang="en-US"/>
              <a:t>Edit Master text styles</a:t>
            </a:r>
          </a:p>
        </p:txBody>
      </p:sp>
      <p:cxnSp>
        <p:nvCxnSpPr>
          <p:cNvPr id="27" name="Straight Connector 26">
            <a:extLst>
              <a:ext uri="{FF2B5EF4-FFF2-40B4-BE49-F238E27FC236}">
                <a16:creationId xmlns:a16="http://schemas.microsoft.com/office/drawing/2014/main" id="{F881374B-6027-4173-A80F-73CD1F49118F}"/>
              </a:ext>
            </a:extLst>
          </p:cNvPr>
          <p:cNvCxnSpPr>
            <a:cxnSpLocks/>
          </p:cNvCxnSpPr>
          <p:nvPr userDrawn="1"/>
        </p:nvCxnSpPr>
        <p:spPr>
          <a:xfrm>
            <a:off x="695325" y="5685152"/>
            <a:ext cx="3000375" cy="0"/>
          </a:xfrm>
          <a:prstGeom prst="line">
            <a:avLst/>
          </a:prstGeom>
          <a:ln w="12700">
            <a:solidFill>
              <a:srgbClr val="D8D8D8"/>
            </a:solidFill>
          </a:ln>
          <a:effectLst/>
        </p:spPr>
        <p:style>
          <a:lnRef idx="2">
            <a:schemeClr val="accent1"/>
          </a:lnRef>
          <a:fillRef idx="0">
            <a:schemeClr val="accent1"/>
          </a:fillRef>
          <a:effectRef idx="1">
            <a:schemeClr val="accent1"/>
          </a:effectRef>
          <a:fontRef idx="minor">
            <a:schemeClr val="tx1"/>
          </a:fontRef>
        </p:style>
      </p:cxnSp>
      <p:sp>
        <p:nvSpPr>
          <p:cNvPr id="34" name="Text Placeholder 8">
            <a:extLst>
              <a:ext uri="{FF2B5EF4-FFF2-40B4-BE49-F238E27FC236}">
                <a16:creationId xmlns:a16="http://schemas.microsoft.com/office/drawing/2014/main" id="{C74F78B4-80CE-4050-BD92-0C575FBF3FC5}"/>
              </a:ext>
            </a:extLst>
          </p:cNvPr>
          <p:cNvSpPr>
            <a:spLocks noGrp="1"/>
          </p:cNvSpPr>
          <p:nvPr>
            <p:ph type="body" sz="quarter" idx="25" hasCustomPrompt="1"/>
          </p:nvPr>
        </p:nvSpPr>
        <p:spPr>
          <a:xfrm>
            <a:off x="4595812" y="1311887"/>
            <a:ext cx="3000375" cy="914400"/>
          </a:xfrm>
          <a:noFill/>
          <a:ln>
            <a:noFill/>
          </a:ln>
        </p:spPr>
        <p:txBody>
          <a:bodyPr lIns="0" rIns="0" anchor="ctr" anchorCtr="0">
            <a:noAutofit/>
          </a:bodyPr>
          <a:lstStyle>
            <a:lvl1pPr algn="l">
              <a:defRPr sz="2400" b="0">
                <a:solidFill>
                  <a:srgbClr val="9898CB"/>
                </a:solidFill>
              </a:defRPr>
            </a:lvl1pPr>
          </a:lstStyle>
          <a:p>
            <a:pPr lvl="0"/>
            <a:r>
              <a:rPr lang="en-US"/>
              <a:t>Edit text styles</a:t>
            </a:r>
          </a:p>
        </p:txBody>
      </p:sp>
      <p:sp>
        <p:nvSpPr>
          <p:cNvPr id="35" name="Text Placeholder 10">
            <a:extLst>
              <a:ext uri="{FF2B5EF4-FFF2-40B4-BE49-F238E27FC236}">
                <a16:creationId xmlns:a16="http://schemas.microsoft.com/office/drawing/2014/main" id="{DAE6FDB1-5E0F-4CF4-85EE-827F2B1A9825}"/>
              </a:ext>
            </a:extLst>
          </p:cNvPr>
          <p:cNvSpPr>
            <a:spLocks noGrp="1"/>
          </p:cNvSpPr>
          <p:nvPr>
            <p:ph type="body" sz="quarter" idx="26"/>
          </p:nvPr>
        </p:nvSpPr>
        <p:spPr>
          <a:xfrm>
            <a:off x="4595812" y="2242774"/>
            <a:ext cx="3000375" cy="1143000"/>
          </a:xfrm>
          <a:noFill/>
        </p:spPr>
        <p:txBody>
          <a:bodyPr lIns="0" rIns="0" anchor="ctr" anchorCtr="0">
            <a:normAutofit/>
          </a:bodyPr>
          <a:lstStyle>
            <a:lvl1pPr marL="230188" indent="-230188" algn="l">
              <a:buFont typeface="Segoe UI Symbol" panose="020B0502040204020203" pitchFamily="34" charset="0"/>
              <a:buChar char="✔"/>
              <a:defRPr sz="1400">
                <a:solidFill>
                  <a:srgbClr val="9898CB"/>
                </a:solidFill>
              </a:defRPr>
            </a:lvl1pPr>
            <a:lvl2pPr algn="ctr">
              <a:defRPr/>
            </a:lvl2pPr>
            <a:lvl3pPr marL="0" indent="0" algn="ctr">
              <a:buNone/>
              <a:defRPr/>
            </a:lvl3pPr>
            <a:lvl4pPr marL="0" indent="0" algn="ctr">
              <a:buNone/>
              <a:defRPr/>
            </a:lvl4pPr>
            <a:lvl5pPr marL="0" indent="0" algn="ctr">
              <a:buNone/>
              <a:defRPr/>
            </a:lvl5pPr>
          </a:lstStyle>
          <a:p>
            <a:pPr lvl="0"/>
            <a:r>
              <a:rPr lang="en-US"/>
              <a:t>Edit Master text styles</a:t>
            </a:r>
          </a:p>
        </p:txBody>
      </p:sp>
      <p:cxnSp>
        <p:nvCxnSpPr>
          <p:cNvPr id="36" name="Straight Connector 35">
            <a:extLst>
              <a:ext uri="{FF2B5EF4-FFF2-40B4-BE49-F238E27FC236}">
                <a16:creationId xmlns:a16="http://schemas.microsoft.com/office/drawing/2014/main" id="{74735C93-B1A9-4DBE-B18B-C3469DBF07AF}"/>
              </a:ext>
            </a:extLst>
          </p:cNvPr>
          <p:cNvCxnSpPr>
            <a:cxnSpLocks/>
          </p:cNvCxnSpPr>
          <p:nvPr userDrawn="1"/>
        </p:nvCxnSpPr>
        <p:spPr>
          <a:xfrm>
            <a:off x="4605337" y="2224333"/>
            <a:ext cx="3000375" cy="0"/>
          </a:xfrm>
          <a:prstGeom prst="line">
            <a:avLst/>
          </a:prstGeom>
          <a:ln w="12700">
            <a:solidFill>
              <a:srgbClr val="D8D8D8"/>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BCCDE7B7-5097-4717-AA24-C98046CB1FBA}"/>
              </a:ext>
            </a:extLst>
          </p:cNvPr>
          <p:cNvCxnSpPr>
            <a:cxnSpLocks/>
          </p:cNvCxnSpPr>
          <p:nvPr userDrawn="1"/>
        </p:nvCxnSpPr>
        <p:spPr>
          <a:xfrm>
            <a:off x="4595811" y="4542152"/>
            <a:ext cx="3000375" cy="0"/>
          </a:xfrm>
          <a:prstGeom prst="line">
            <a:avLst/>
          </a:prstGeom>
          <a:ln w="12700">
            <a:solidFill>
              <a:srgbClr val="D8D8D8"/>
            </a:solidFill>
          </a:ln>
          <a:effectLst/>
        </p:spPr>
        <p:style>
          <a:lnRef idx="2">
            <a:schemeClr val="accent1"/>
          </a:lnRef>
          <a:fillRef idx="0">
            <a:schemeClr val="accent1"/>
          </a:fillRef>
          <a:effectRef idx="1">
            <a:schemeClr val="accent1"/>
          </a:effectRef>
          <a:fontRef idx="minor">
            <a:schemeClr val="tx1"/>
          </a:fontRef>
        </p:style>
      </p:cxnSp>
      <p:sp>
        <p:nvSpPr>
          <p:cNvPr id="38" name="Text Placeholder 10">
            <a:extLst>
              <a:ext uri="{FF2B5EF4-FFF2-40B4-BE49-F238E27FC236}">
                <a16:creationId xmlns:a16="http://schemas.microsoft.com/office/drawing/2014/main" id="{42763AF5-9B55-4577-9B55-ADB5F8875441}"/>
              </a:ext>
            </a:extLst>
          </p:cNvPr>
          <p:cNvSpPr>
            <a:spLocks noGrp="1"/>
          </p:cNvSpPr>
          <p:nvPr>
            <p:ph type="body" sz="quarter" idx="27"/>
          </p:nvPr>
        </p:nvSpPr>
        <p:spPr>
          <a:xfrm>
            <a:off x="4595812" y="3392190"/>
            <a:ext cx="3000373" cy="1143000"/>
          </a:xfrm>
          <a:noFill/>
        </p:spPr>
        <p:txBody>
          <a:bodyPr lIns="0" tIns="45720" rIns="0" anchor="ctr" anchorCtr="0">
            <a:normAutofit/>
          </a:bodyPr>
          <a:lstStyle>
            <a:lvl1pPr marL="230188" indent="-230188" algn="l">
              <a:buFont typeface="Segoe UI Symbol" panose="020B0502040204020203" pitchFamily="34" charset="0"/>
              <a:buChar char="✔"/>
              <a:defRPr sz="1400">
                <a:solidFill>
                  <a:srgbClr val="9898CB"/>
                </a:solidFill>
              </a:defRPr>
            </a:lvl1pPr>
            <a:lvl2pPr algn="ctr">
              <a:defRPr/>
            </a:lvl2pPr>
            <a:lvl3pPr marL="0" indent="0" algn="ctr">
              <a:buNone/>
              <a:defRPr/>
            </a:lvl3pPr>
            <a:lvl4pPr marL="0" indent="0" algn="ctr">
              <a:buNone/>
              <a:defRPr/>
            </a:lvl4pPr>
            <a:lvl5pPr marL="0" indent="0" algn="ctr">
              <a:buNone/>
              <a:defRPr/>
            </a:lvl5pPr>
          </a:lstStyle>
          <a:p>
            <a:pPr lvl="0"/>
            <a:r>
              <a:rPr lang="en-US"/>
              <a:t>Edit Master text styles</a:t>
            </a:r>
          </a:p>
        </p:txBody>
      </p:sp>
      <p:cxnSp>
        <p:nvCxnSpPr>
          <p:cNvPr id="39" name="Straight Connector 38">
            <a:extLst>
              <a:ext uri="{FF2B5EF4-FFF2-40B4-BE49-F238E27FC236}">
                <a16:creationId xmlns:a16="http://schemas.microsoft.com/office/drawing/2014/main" id="{0B634F2F-9905-4B12-8A3F-8FA94F6BA582}"/>
              </a:ext>
            </a:extLst>
          </p:cNvPr>
          <p:cNvCxnSpPr>
            <a:cxnSpLocks/>
          </p:cNvCxnSpPr>
          <p:nvPr userDrawn="1"/>
        </p:nvCxnSpPr>
        <p:spPr>
          <a:xfrm>
            <a:off x="4605337" y="3385774"/>
            <a:ext cx="3000375" cy="0"/>
          </a:xfrm>
          <a:prstGeom prst="line">
            <a:avLst/>
          </a:prstGeom>
          <a:ln w="12700">
            <a:solidFill>
              <a:srgbClr val="D8D8D8"/>
            </a:solidFill>
          </a:ln>
          <a:effectLst/>
        </p:spPr>
        <p:style>
          <a:lnRef idx="2">
            <a:schemeClr val="accent1"/>
          </a:lnRef>
          <a:fillRef idx="0">
            <a:schemeClr val="accent1"/>
          </a:fillRef>
          <a:effectRef idx="1">
            <a:schemeClr val="accent1"/>
          </a:effectRef>
          <a:fontRef idx="minor">
            <a:schemeClr val="tx1"/>
          </a:fontRef>
        </p:style>
      </p:cxnSp>
      <p:sp>
        <p:nvSpPr>
          <p:cNvPr id="40" name="Text Placeholder 10">
            <a:extLst>
              <a:ext uri="{FF2B5EF4-FFF2-40B4-BE49-F238E27FC236}">
                <a16:creationId xmlns:a16="http://schemas.microsoft.com/office/drawing/2014/main" id="{5ADDE3D3-32F4-4410-A46D-0411ED31EEDE}"/>
              </a:ext>
            </a:extLst>
          </p:cNvPr>
          <p:cNvSpPr>
            <a:spLocks noGrp="1"/>
          </p:cNvSpPr>
          <p:nvPr>
            <p:ph type="body" sz="quarter" idx="28"/>
          </p:nvPr>
        </p:nvSpPr>
        <p:spPr>
          <a:xfrm>
            <a:off x="4595811" y="4542152"/>
            <a:ext cx="3000372" cy="1143000"/>
          </a:xfrm>
          <a:noFill/>
        </p:spPr>
        <p:txBody>
          <a:bodyPr lIns="0" rIns="0" anchor="ctr" anchorCtr="0">
            <a:normAutofit/>
          </a:bodyPr>
          <a:lstStyle>
            <a:lvl1pPr marL="230188" indent="-230188" algn="l">
              <a:buFont typeface="Segoe UI Symbol" panose="020B0502040204020203" pitchFamily="34" charset="0"/>
              <a:buChar char="✔"/>
              <a:defRPr sz="1400">
                <a:solidFill>
                  <a:srgbClr val="9898CB"/>
                </a:solidFill>
              </a:defRPr>
            </a:lvl1pPr>
            <a:lvl2pPr algn="ctr">
              <a:defRPr/>
            </a:lvl2pPr>
            <a:lvl3pPr marL="0" indent="0" algn="ctr">
              <a:buNone/>
              <a:defRPr/>
            </a:lvl3pPr>
            <a:lvl4pPr marL="0" indent="0" algn="ctr">
              <a:buNone/>
              <a:defRPr/>
            </a:lvl4pPr>
            <a:lvl5pPr marL="0" indent="0" algn="ctr">
              <a:buNone/>
              <a:defRPr/>
            </a:lvl5pPr>
          </a:lstStyle>
          <a:p>
            <a:pPr lvl="0"/>
            <a:r>
              <a:rPr lang="en-US"/>
              <a:t>Edit Master text styles</a:t>
            </a:r>
          </a:p>
        </p:txBody>
      </p:sp>
      <p:cxnSp>
        <p:nvCxnSpPr>
          <p:cNvPr id="41" name="Straight Connector 40">
            <a:extLst>
              <a:ext uri="{FF2B5EF4-FFF2-40B4-BE49-F238E27FC236}">
                <a16:creationId xmlns:a16="http://schemas.microsoft.com/office/drawing/2014/main" id="{ABDF7F8F-BBFE-4FA9-AF11-CC4B19EA9087}"/>
              </a:ext>
            </a:extLst>
          </p:cNvPr>
          <p:cNvCxnSpPr>
            <a:cxnSpLocks/>
          </p:cNvCxnSpPr>
          <p:nvPr userDrawn="1"/>
        </p:nvCxnSpPr>
        <p:spPr>
          <a:xfrm>
            <a:off x="4605337" y="5685152"/>
            <a:ext cx="3000375" cy="0"/>
          </a:xfrm>
          <a:prstGeom prst="line">
            <a:avLst/>
          </a:prstGeom>
          <a:ln w="12700">
            <a:solidFill>
              <a:srgbClr val="D8D8D8"/>
            </a:solidFill>
          </a:ln>
          <a:effectLst/>
        </p:spPr>
        <p:style>
          <a:lnRef idx="2">
            <a:schemeClr val="accent1"/>
          </a:lnRef>
          <a:fillRef idx="0">
            <a:schemeClr val="accent1"/>
          </a:fillRef>
          <a:effectRef idx="1">
            <a:schemeClr val="accent1"/>
          </a:effectRef>
          <a:fontRef idx="minor">
            <a:schemeClr val="tx1"/>
          </a:fontRef>
        </p:style>
      </p:cxnSp>
      <p:sp>
        <p:nvSpPr>
          <p:cNvPr id="43" name="Text Placeholder 10">
            <a:extLst>
              <a:ext uri="{FF2B5EF4-FFF2-40B4-BE49-F238E27FC236}">
                <a16:creationId xmlns:a16="http://schemas.microsoft.com/office/drawing/2014/main" id="{279F88EE-3FEB-4756-9F3C-87DC2B4325B4}"/>
              </a:ext>
            </a:extLst>
          </p:cNvPr>
          <p:cNvSpPr>
            <a:spLocks noGrp="1"/>
          </p:cNvSpPr>
          <p:nvPr>
            <p:ph type="body" sz="quarter" idx="30"/>
          </p:nvPr>
        </p:nvSpPr>
        <p:spPr>
          <a:xfrm>
            <a:off x="8532812" y="2224332"/>
            <a:ext cx="3000375" cy="3460819"/>
          </a:xfrm>
          <a:noFill/>
        </p:spPr>
        <p:txBody>
          <a:bodyPr anchor="ctr" anchorCtr="0">
            <a:normAutofit/>
          </a:bodyPr>
          <a:lstStyle>
            <a:lvl1pPr marL="230188" indent="-230188" algn="l">
              <a:buFont typeface="Segoe UI Symbol" panose="020B0502040204020203" pitchFamily="34" charset="0"/>
              <a:buChar char="✔"/>
              <a:defRPr sz="1400">
                <a:solidFill>
                  <a:srgbClr val="EE2526"/>
                </a:solidFill>
              </a:defRPr>
            </a:lvl1pPr>
            <a:lvl2pPr algn="ctr">
              <a:defRPr/>
            </a:lvl2pPr>
            <a:lvl3pPr marL="0" indent="0" algn="ctr">
              <a:buNone/>
              <a:defRPr/>
            </a:lvl3pPr>
            <a:lvl4pPr marL="0" indent="0" algn="ctr">
              <a:buNone/>
              <a:defRPr/>
            </a:lvl4pPr>
            <a:lvl5pPr marL="0" indent="0" algn="ctr">
              <a:buNone/>
              <a:defRPr/>
            </a:lvl5pPr>
          </a:lstStyle>
          <a:p>
            <a:pPr lvl="0"/>
            <a:r>
              <a:rPr lang="en-US"/>
              <a:t>Edit Master text styles</a:t>
            </a:r>
          </a:p>
        </p:txBody>
      </p:sp>
      <p:sp>
        <p:nvSpPr>
          <p:cNvPr id="50" name="Arrow: Right 49">
            <a:extLst>
              <a:ext uri="{FF2B5EF4-FFF2-40B4-BE49-F238E27FC236}">
                <a16:creationId xmlns:a16="http://schemas.microsoft.com/office/drawing/2014/main" id="{3BCDEEAB-1C08-4C41-A71C-D741763D7F49}"/>
              </a:ext>
            </a:extLst>
          </p:cNvPr>
          <p:cNvSpPr/>
          <p:nvPr userDrawn="1"/>
        </p:nvSpPr>
        <p:spPr>
          <a:xfrm>
            <a:off x="3907628" y="2529320"/>
            <a:ext cx="457200" cy="569907"/>
          </a:xfrm>
          <a:prstGeom prst="rightArrow">
            <a:avLst/>
          </a:prstGeom>
          <a:solidFill>
            <a:srgbClr val="D8D8D8"/>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Arrow: Right 50">
            <a:extLst>
              <a:ext uri="{FF2B5EF4-FFF2-40B4-BE49-F238E27FC236}">
                <a16:creationId xmlns:a16="http://schemas.microsoft.com/office/drawing/2014/main" id="{B8910CA5-2A75-4B87-BB00-F9F57AA714BB}"/>
              </a:ext>
            </a:extLst>
          </p:cNvPr>
          <p:cNvSpPr/>
          <p:nvPr userDrawn="1"/>
        </p:nvSpPr>
        <p:spPr>
          <a:xfrm>
            <a:off x="3907628" y="3725056"/>
            <a:ext cx="457200" cy="569907"/>
          </a:xfrm>
          <a:prstGeom prst="rightArrow">
            <a:avLst/>
          </a:prstGeom>
          <a:solidFill>
            <a:srgbClr val="D8D8D8"/>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Arrow: Right 51">
            <a:extLst>
              <a:ext uri="{FF2B5EF4-FFF2-40B4-BE49-F238E27FC236}">
                <a16:creationId xmlns:a16="http://schemas.microsoft.com/office/drawing/2014/main" id="{B4F6F363-E2C3-4683-9B9B-01A22ABCC3D4}"/>
              </a:ext>
            </a:extLst>
          </p:cNvPr>
          <p:cNvSpPr/>
          <p:nvPr userDrawn="1"/>
        </p:nvSpPr>
        <p:spPr>
          <a:xfrm>
            <a:off x="3907628" y="4828698"/>
            <a:ext cx="457200" cy="569907"/>
          </a:xfrm>
          <a:prstGeom prst="rightArrow">
            <a:avLst/>
          </a:prstGeom>
          <a:solidFill>
            <a:srgbClr val="D8D8D8"/>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4" name="Graphic 53" descr="Add">
            <a:extLst>
              <a:ext uri="{FF2B5EF4-FFF2-40B4-BE49-F238E27FC236}">
                <a16:creationId xmlns:a16="http://schemas.microsoft.com/office/drawing/2014/main" id="{BBDA6A12-0F01-4D89-A5A3-833E46D6E8E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21515" y="3632998"/>
            <a:ext cx="649447" cy="649447"/>
          </a:xfrm>
          <a:prstGeom prst="rect">
            <a:avLst/>
          </a:prstGeom>
        </p:spPr>
      </p:pic>
      <p:sp>
        <p:nvSpPr>
          <p:cNvPr id="28" name="Text Placeholder 6">
            <a:extLst>
              <a:ext uri="{FF2B5EF4-FFF2-40B4-BE49-F238E27FC236}">
                <a16:creationId xmlns:a16="http://schemas.microsoft.com/office/drawing/2014/main" id="{C4A7C5B2-7A76-4EC5-A526-B800C55D4B87}"/>
              </a:ext>
            </a:extLst>
          </p:cNvPr>
          <p:cNvSpPr>
            <a:spLocks noGrp="1"/>
          </p:cNvSpPr>
          <p:nvPr>
            <p:ph type="body" sz="quarter" idx="31" hasCustomPrompt="1"/>
          </p:nvPr>
        </p:nvSpPr>
        <p:spPr>
          <a:xfrm>
            <a:off x="342900" y="6288088"/>
            <a:ext cx="10655300" cy="569912"/>
          </a:xfrm>
        </p:spPr>
        <p:txBody>
          <a:bodyPr lIns="0" tIns="91440" rIns="0" anchor="t" anchorCtr="0"/>
          <a:lstStyle>
            <a:lvl1pPr>
              <a:defRPr sz="800" b="0">
                <a:solidFill>
                  <a:srgbClr val="898989"/>
                </a:solidFill>
              </a:defRPr>
            </a:lvl1pPr>
            <a:lvl2pPr>
              <a:defRPr sz="800" b="0">
                <a:solidFill>
                  <a:schemeClr val="bg1">
                    <a:lumMod val="50000"/>
                  </a:schemeClr>
                </a:solidFill>
              </a:defRPr>
            </a:lvl2pPr>
            <a:lvl3pPr>
              <a:defRPr sz="800" b="0">
                <a:solidFill>
                  <a:schemeClr val="bg1">
                    <a:lumMod val="50000"/>
                  </a:schemeClr>
                </a:solidFill>
              </a:defRPr>
            </a:lvl3pPr>
            <a:lvl4pPr>
              <a:defRPr sz="800" b="0">
                <a:solidFill>
                  <a:schemeClr val="bg1">
                    <a:lumMod val="50000"/>
                  </a:schemeClr>
                </a:solidFill>
              </a:defRPr>
            </a:lvl4pPr>
            <a:lvl5pPr>
              <a:defRPr sz="800" b="0">
                <a:solidFill>
                  <a:schemeClr val="bg1">
                    <a:lumMod val="50000"/>
                  </a:schemeClr>
                </a:solidFill>
              </a:defRPr>
            </a:lvl5pPr>
          </a:lstStyle>
          <a:p>
            <a:pPr lvl="0"/>
            <a:r>
              <a:rPr lang="en-US"/>
              <a:t>Footer</a:t>
            </a:r>
          </a:p>
        </p:txBody>
      </p:sp>
    </p:spTree>
    <p:extLst>
      <p:ext uri="{BB962C8B-B14F-4D97-AF65-F5344CB8AC3E}">
        <p14:creationId xmlns:p14="http://schemas.microsoft.com/office/powerpoint/2010/main" val="26113511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Title Slide - Rig and Land, Graysca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EE3F54-9D63-47AD-9C0A-2154BF2590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5" name="Group 14"/>
          <p:cNvGrpSpPr/>
          <p:nvPr userDrawn="1"/>
        </p:nvGrpSpPr>
        <p:grpSpPr>
          <a:xfrm>
            <a:off x="0" y="1953348"/>
            <a:ext cx="10776857" cy="2951305"/>
            <a:chOff x="-1" y="1953347"/>
            <a:chExt cx="10776857" cy="2951305"/>
          </a:xfrm>
        </p:grpSpPr>
        <p:sp>
          <p:nvSpPr>
            <p:cNvPr id="16" name="Rectangle 15"/>
            <p:cNvSpPr/>
            <p:nvPr userDrawn="1"/>
          </p:nvSpPr>
          <p:spPr>
            <a:xfrm>
              <a:off x="-1" y="1953347"/>
              <a:ext cx="10676408" cy="2951305"/>
            </a:xfrm>
            <a:prstGeom prst="rect">
              <a:avLst/>
            </a:prstGeom>
            <a:solidFill>
              <a:srgbClr val="343466"/>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p>
              <a:pPr algn="l"/>
              <a:endParaRPr lang="en-US"/>
            </a:p>
          </p:txBody>
        </p:sp>
        <p:sp>
          <p:nvSpPr>
            <p:cNvPr id="17" name="Rectangle 16"/>
            <p:cNvSpPr/>
            <p:nvPr userDrawn="1"/>
          </p:nvSpPr>
          <p:spPr>
            <a:xfrm flipH="1">
              <a:off x="10676407" y="1953347"/>
              <a:ext cx="100449" cy="295130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Connector 17"/>
            <p:cNvCxnSpPr/>
            <p:nvPr userDrawn="1"/>
          </p:nvCxnSpPr>
          <p:spPr>
            <a:xfrm>
              <a:off x="3965095" y="2462718"/>
              <a:ext cx="0" cy="1932562"/>
            </a:xfrm>
            <a:prstGeom prst="line">
              <a:avLst/>
            </a:prstGeom>
            <a:ln w="19050">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7" name="Title 1"/>
          <p:cNvSpPr>
            <a:spLocks noGrp="1"/>
          </p:cNvSpPr>
          <p:nvPr>
            <p:ph type="title" hasCustomPrompt="1"/>
          </p:nvPr>
        </p:nvSpPr>
        <p:spPr>
          <a:xfrm>
            <a:off x="4349882" y="2782887"/>
            <a:ext cx="5941740" cy="1292226"/>
          </a:xfrm>
          <a:prstGeom prst="rect">
            <a:avLst/>
          </a:prstGeom>
        </p:spPr>
        <p:txBody>
          <a:bodyPr wrap="square" lIns="0" tIns="0" rIns="0" bIns="0" anchor="ctr" anchorCtr="0">
            <a:normAutofit/>
          </a:bodyPr>
          <a:lstStyle>
            <a:lvl1pPr algn="l">
              <a:defRPr sz="4200">
                <a:solidFill>
                  <a:schemeClr val="bg1"/>
                </a:solidFill>
              </a:defRPr>
            </a:lvl1pPr>
          </a:lstStyle>
          <a:p>
            <a:r>
              <a:rPr lang="en-US"/>
              <a:t>Click to edit title</a:t>
            </a:r>
          </a:p>
        </p:txBody>
      </p:sp>
      <p:sp>
        <p:nvSpPr>
          <p:cNvPr id="3" name="Text Placeholder 2"/>
          <p:cNvSpPr>
            <a:spLocks noGrp="1"/>
          </p:cNvSpPr>
          <p:nvPr>
            <p:ph type="body" sz="quarter" idx="10" hasCustomPrompt="1"/>
          </p:nvPr>
        </p:nvSpPr>
        <p:spPr>
          <a:xfrm>
            <a:off x="4349750" y="4075113"/>
            <a:ext cx="5941872" cy="320675"/>
          </a:xfrm>
        </p:spPr>
        <p:txBody>
          <a:bodyPr lIns="0" rIns="0" anchor="ctr" anchorCtr="0">
            <a:noAutofit/>
          </a:bodyPr>
          <a:lstStyle>
            <a:lvl1pPr marL="0" indent="0">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sz="1600"/>
              <a:t>Date</a:t>
            </a:r>
            <a:endParaRPr lang="en-US"/>
          </a:p>
        </p:txBody>
      </p:sp>
      <p:sp>
        <p:nvSpPr>
          <p:cNvPr id="12" name="Text Placeholder 4"/>
          <p:cNvSpPr>
            <a:spLocks noGrp="1"/>
          </p:cNvSpPr>
          <p:nvPr>
            <p:ph type="body" sz="quarter" idx="11" hasCustomPrompt="1"/>
          </p:nvPr>
        </p:nvSpPr>
        <p:spPr>
          <a:xfrm>
            <a:off x="4349750" y="2462213"/>
            <a:ext cx="5942013" cy="320675"/>
          </a:xfrm>
        </p:spPr>
        <p:txBody>
          <a:bodyPr lIns="0" rIns="0" anchor="ctr">
            <a:noAutofit/>
          </a:bodyPr>
          <a:lstStyle>
            <a:lvl1pPr marL="0" indent="0">
              <a:buNone/>
              <a:defRPr sz="1600" b="1" baseline="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QUARTER | YEAR</a:t>
            </a:r>
          </a:p>
        </p:txBody>
      </p:sp>
      <p:pic>
        <p:nvPicPr>
          <p:cNvPr id="10" name="Picture 9" descr="Text&#10;&#10;Description automatically generated">
            <a:extLst>
              <a:ext uri="{FF2B5EF4-FFF2-40B4-BE49-F238E27FC236}">
                <a16:creationId xmlns:a16="http://schemas.microsoft.com/office/drawing/2014/main" id="{31FDBE81-2A1C-4A6D-8960-65282844253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5490" y="2798725"/>
            <a:ext cx="3434117" cy="1319679"/>
          </a:xfrm>
          <a:prstGeom prst="rect">
            <a:avLst/>
          </a:prstGeom>
        </p:spPr>
      </p:pic>
    </p:spTree>
    <p:extLst>
      <p:ext uri="{BB962C8B-B14F-4D97-AF65-F5344CB8AC3E}">
        <p14:creationId xmlns:p14="http://schemas.microsoft.com/office/powerpoint/2010/main" val="16560181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Title Slide - Whi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97B2E55-B3F3-404E-985E-F8E0B0570821}"/>
              </a:ext>
            </a:extLst>
          </p:cNvPr>
          <p:cNvSpPr/>
          <p:nvPr userDrawn="1"/>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 name="Group 14"/>
          <p:cNvGrpSpPr/>
          <p:nvPr userDrawn="1"/>
        </p:nvGrpSpPr>
        <p:grpSpPr>
          <a:xfrm>
            <a:off x="0" y="1953348"/>
            <a:ext cx="10776857" cy="2951305"/>
            <a:chOff x="-1" y="1953347"/>
            <a:chExt cx="10776857" cy="2951305"/>
          </a:xfrm>
        </p:grpSpPr>
        <p:sp>
          <p:nvSpPr>
            <p:cNvPr id="16" name="Rectangle 15"/>
            <p:cNvSpPr/>
            <p:nvPr userDrawn="1"/>
          </p:nvSpPr>
          <p:spPr>
            <a:xfrm>
              <a:off x="-1" y="1953347"/>
              <a:ext cx="10676408" cy="2951305"/>
            </a:xfrm>
            <a:prstGeom prst="rect">
              <a:avLst/>
            </a:prstGeom>
            <a:solidFill>
              <a:srgbClr val="343466"/>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p>
              <a:pPr algn="l"/>
              <a:endParaRPr lang="en-US"/>
            </a:p>
          </p:txBody>
        </p:sp>
        <p:sp>
          <p:nvSpPr>
            <p:cNvPr id="17" name="Rectangle 16"/>
            <p:cNvSpPr/>
            <p:nvPr userDrawn="1"/>
          </p:nvSpPr>
          <p:spPr>
            <a:xfrm flipH="1">
              <a:off x="10676407" y="1953347"/>
              <a:ext cx="100449" cy="2951305"/>
            </a:xfrm>
            <a:prstGeom prst="rect">
              <a:avLst/>
            </a:prstGeom>
            <a:solidFill>
              <a:srgbClr val="EE252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Connector 17"/>
            <p:cNvCxnSpPr/>
            <p:nvPr userDrawn="1"/>
          </p:nvCxnSpPr>
          <p:spPr>
            <a:xfrm>
              <a:off x="3965095" y="2462718"/>
              <a:ext cx="0" cy="1932562"/>
            </a:xfrm>
            <a:prstGeom prst="line">
              <a:avLst/>
            </a:prstGeom>
            <a:ln w="19050">
              <a:solidFill>
                <a:srgbClr val="EE2526"/>
              </a:solidFill>
            </a:ln>
            <a:effectLst/>
          </p:spPr>
          <p:style>
            <a:lnRef idx="2">
              <a:schemeClr val="accent1"/>
            </a:lnRef>
            <a:fillRef idx="0">
              <a:schemeClr val="accent1"/>
            </a:fillRef>
            <a:effectRef idx="1">
              <a:schemeClr val="accent1"/>
            </a:effectRef>
            <a:fontRef idx="minor">
              <a:schemeClr val="tx1"/>
            </a:fontRef>
          </p:style>
        </p:cxnSp>
      </p:grpSp>
      <p:sp>
        <p:nvSpPr>
          <p:cNvPr id="7" name="Title 1"/>
          <p:cNvSpPr>
            <a:spLocks noGrp="1"/>
          </p:cNvSpPr>
          <p:nvPr>
            <p:ph type="title" hasCustomPrompt="1"/>
          </p:nvPr>
        </p:nvSpPr>
        <p:spPr>
          <a:xfrm>
            <a:off x="4349882" y="2782887"/>
            <a:ext cx="5941740" cy="1292226"/>
          </a:xfrm>
          <a:prstGeom prst="rect">
            <a:avLst/>
          </a:prstGeom>
        </p:spPr>
        <p:txBody>
          <a:bodyPr wrap="square" lIns="0" tIns="0" rIns="0" bIns="0" anchor="ctr" anchorCtr="0">
            <a:normAutofit/>
          </a:bodyPr>
          <a:lstStyle>
            <a:lvl1pPr algn="l">
              <a:defRPr sz="4200">
                <a:solidFill>
                  <a:schemeClr val="bg1"/>
                </a:solidFill>
              </a:defRPr>
            </a:lvl1pPr>
          </a:lstStyle>
          <a:p>
            <a:r>
              <a:rPr lang="en-US"/>
              <a:t>Click to edit title</a:t>
            </a:r>
          </a:p>
        </p:txBody>
      </p:sp>
      <p:sp>
        <p:nvSpPr>
          <p:cNvPr id="3" name="Text Placeholder 2"/>
          <p:cNvSpPr>
            <a:spLocks noGrp="1"/>
          </p:cNvSpPr>
          <p:nvPr>
            <p:ph type="body" sz="quarter" idx="10" hasCustomPrompt="1"/>
          </p:nvPr>
        </p:nvSpPr>
        <p:spPr>
          <a:xfrm>
            <a:off x="4349750" y="4075113"/>
            <a:ext cx="5941872" cy="320675"/>
          </a:xfrm>
        </p:spPr>
        <p:txBody>
          <a:bodyPr lIns="0" rIns="0" anchor="ctr" anchorCtr="0">
            <a:noAutofit/>
          </a:bodyPr>
          <a:lstStyle>
            <a:lvl1pPr marL="0" indent="0">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sz="1600"/>
              <a:t>Date</a:t>
            </a:r>
            <a:endParaRPr lang="en-US"/>
          </a:p>
        </p:txBody>
      </p:sp>
      <p:sp>
        <p:nvSpPr>
          <p:cNvPr id="12" name="Text Placeholder 4"/>
          <p:cNvSpPr>
            <a:spLocks noGrp="1"/>
          </p:cNvSpPr>
          <p:nvPr>
            <p:ph type="body" sz="quarter" idx="11" hasCustomPrompt="1"/>
          </p:nvPr>
        </p:nvSpPr>
        <p:spPr>
          <a:xfrm>
            <a:off x="4349750" y="2462213"/>
            <a:ext cx="5942013" cy="320675"/>
          </a:xfrm>
        </p:spPr>
        <p:txBody>
          <a:bodyPr lIns="0" rIns="0" anchor="ctr">
            <a:noAutofit/>
          </a:bodyPr>
          <a:lstStyle>
            <a:lvl1pPr marL="0" indent="0">
              <a:buNone/>
              <a:defRPr sz="1600" b="1" baseline="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QUARTER | YEAR</a:t>
            </a:r>
          </a:p>
        </p:txBody>
      </p:sp>
      <p:pic>
        <p:nvPicPr>
          <p:cNvPr id="10" name="Picture 9" descr="Text&#10;&#10;Description automatically generated">
            <a:extLst>
              <a:ext uri="{FF2B5EF4-FFF2-40B4-BE49-F238E27FC236}">
                <a16:creationId xmlns:a16="http://schemas.microsoft.com/office/drawing/2014/main" id="{8E36C197-8248-4908-BAB2-9407A0797C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5490" y="2798725"/>
            <a:ext cx="3434117" cy="1319679"/>
          </a:xfrm>
          <a:prstGeom prst="rect">
            <a:avLst/>
          </a:prstGeom>
        </p:spPr>
      </p:pic>
    </p:spTree>
    <p:extLst>
      <p:ext uri="{BB962C8B-B14F-4D97-AF65-F5344CB8AC3E}">
        <p14:creationId xmlns:p14="http://schemas.microsoft.com/office/powerpoint/2010/main" val="29243735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F1DC2-0A34-4267-95EF-881C682EF660}"/>
              </a:ext>
            </a:extLst>
          </p:cNvPr>
          <p:cNvSpPr>
            <a:spLocks noGrp="1"/>
          </p:cNvSpPr>
          <p:nvPr>
            <p:ph type="title"/>
          </p:nvPr>
        </p:nvSpPr>
        <p:spPr/>
        <p:txBody>
          <a:bodyPr/>
          <a:lstStyle>
            <a:lvl1pPr>
              <a:defRPr>
                <a:solidFill>
                  <a:srgbClr val="343466"/>
                </a:solidFill>
              </a:defRPr>
            </a:lvl1pPr>
          </a:lstStyle>
          <a:p>
            <a:r>
              <a:rPr lang="en-US"/>
              <a:t>Click to edit Master title style</a:t>
            </a:r>
          </a:p>
        </p:txBody>
      </p:sp>
      <p:sp>
        <p:nvSpPr>
          <p:cNvPr id="4" name="Slide Number Placeholder 3">
            <a:extLst>
              <a:ext uri="{FF2B5EF4-FFF2-40B4-BE49-F238E27FC236}">
                <a16:creationId xmlns:a16="http://schemas.microsoft.com/office/drawing/2014/main" id="{8341DDD8-89B9-494E-ADF9-2B57F1C3A023}"/>
              </a:ext>
            </a:extLst>
          </p:cNvPr>
          <p:cNvSpPr>
            <a:spLocks noGrp="1"/>
          </p:cNvSpPr>
          <p:nvPr>
            <p:ph type="sldNum" sz="quarter" idx="11"/>
          </p:nvPr>
        </p:nvSpPr>
        <p:spPr/>
        <p:txBody>
          <a:bodyPr/>
          <a:lstStyle>
            <a:lvl1pPr>
              <a:defRPr>
                <a:solidFill>
                  <a:srgbClr val="343466"/>
                </a:solidFill>
              </a:defRPr>
            </a:lvl1pPr>
          </a:lstStyle>
          <a:p>
            <a:fld id="{2066355A-084C-D24E-9AD2-7E4FC41EA627}" type="slidenum">
              <a:rPr lang="en-US" smtClean="0"/>
              <a:pPr/>
              <a:t>‹#›</a:t>
            </a:fld>
            <a:endParaRPr lang="en-US"/>
          </a:p>
        </p:txBody>
      </p:sp>
      <p:sp>
        <p:nvSpPr>
          <p:cNvPr id="5" name="Text Placeholder 22">
            <a:extLst>
              <a:ext uri="{FF2B5EF4-FFF2-40B4-BE49-F238E27FC236}">
                <a16:creationId xmlns:a16="http://schemas.microsoft.com/office/drawing/2014/main" id="{42D3B520-703C-424D-9435-7D633B92A027}"/>
              </a:ext>
            </a:extLst>
          </p:cNvPr>
          <p:cNvSpPr>
            <a:spLocks noGrp="1"/>
          </p:cNvSpPr>
          <p:nvPr>
            <p:ph type="body" sz="quarter" idx="14" hasCustomPrompt="1"/>
          </p:nvPr>
        </p:nvSpPr>
        <p:spPr>
          <a:xfrm>
            <a:off x="342901" y="449262"/>
            <a:ext cx="11497129" cy="255588"/>
          </a:xfrm>
        </p:spPr>
        <p:txBody>
          <a:bodyPr lIns="0" rIns="0" anchor="ctr">
            <a:normAutofit/>
          </a:bodyPr>
          <a:lstStyle>
            <a:lvl1pPr marL="0" indent="0">
              <a:buNone/>
              <a:defRPr sz="1400" b="1" i="0">
                <a:solidFill>
                  <a:srgbClr val="9898CB"/>
                </a:solidFill>
                <a:latin typeface="Arial" charset="0"/>
                <a:ea typeface="Arial" charset="0"/>
                <a:cs typeface="Arial" charset="0"/>
              </a:defRPr>
            </a:lvl1pPr>
          </a:lstStyle>
          <a:p>
            <a:pPr marL="342900" marR="0" lvl="0" indent="-342900" algn="l" defTabSz="457200" rtl="0" eaLnBrk="1" fontAlgn="auto" latinLnBrk="0" hangingPunct="1">
              <a:lnSpc>
                <a:spcPct val="100000"/>
              </a:lnSpc>
              <a:spcBef>
                <a:spcPct val="20000"/>
              </a:spcBef>
              <a:spcAft>
                <a:spcPts val="0"/>
              </a:spcAft>
              <a:buClrTx/>
              <a:buSzTx/>
              <a:tabLst/>
              <a:defRPr/>
            </a:pPr>
            <a:r>
              <a:rPr lang="en-US"/>
              <a:t>Click to add secondary title</a:t>
            </a:r>
          </a:p>
        </p:txBody>
      </p:sp>
      <p:sp>
        <p:nvSpPr>
          <p:cNvPr id="9" name="Content Placeholder 8">
            <a:extLst>
              <a:ext uri="{FF2B5EF4-FFF2-40B4-BE49-F238E27FC236}">
                <a16:creationId xmlns:a16="http://schemas.microsoft.com/office/drawing/2014/main" id="{32AED968-E1C0-4DC6-B2CF-28034BA34F50}"/>
              </a:ext>
            </a:extLst>
          </p:cNvPr>
          <p:cNvSpPr>
            <a:spLocks noGrp="1"/>
          </p:cNvSpPr>
          <p:nvPr>
            <p:ph sz="quarter" idx="15"/>
          </p:nvPr>
        </p:nvSpPr>
        <p:spPr>
          <a:xfrm>
            <a:off x="342900" y="957263"/>
            <a:ext cx="5632450" cy="5078412"/>
          </a:xfrm>
        </p:spPr>
        <p:txBody>
          <a:bodyPr lIns="0" rIns="0"/>
          <a:lstStyle>
            <a:lvl1pPr>
              <a:defRPr sz="1600">
                <a:solidFill>
                  <a:srgbClr val="343466"/>
                </a:solidFill>
              </a:defRPr>
            </a:lvl1pPr>
            <a:lvl2pPr>
              <a:defRPr sz="1400">
                <a:solidFill>
                  <a:srgbClr val="9898CB"/>
                </a:solidFill>
              </a:defRPr>
            </a:lvl2pPr>
            <a:lvl3pPr>
              <a:defRPr sz="1400">
                <a:solidFill>
                  <a:srgbClr val="343466"/>
                </a:solidFill>
              </a:defRPr>
            </a:lvl3pPr>
            <a:lvl4pPr>
              <a:defRPr sz="1400">
                <a:solidFill>
                  <a:srgbClr val="343466"/>
                </a:solidFill>
              </a:defRPr>
            </a:lvl4pPr>
            <a:lvl5pPr>
              <a:defRPr sz="1400">
                <a:solidFill>
                  <a:srgbClr val="343466"/>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AB9FC093-2AD9-40EC-8E71-6C8447BE2B41}"/>
              </a:ext>
            </a:extLst>
          </p:cNvPr>
          <p:cNvSpPr>
            <a:spLocks noGrp="1"/>
          </p:cNvSpPr>
          <p:nvPr>
            <p:ph sz="quarter" idx="16" hasCustomPrompt="1"/>
          </p:nvPr>
        </p:nvSpPr>
        <p:spPr>
          <a:xfrm>
            <a:off x="6153150" y="957263"/>
            <a:ext cx="5695949" cy="5078412"/>
          </a:xfrm>
        </p:spPr>
        <p:txBody>
          <a:bodyPr lIns="0" rIns="0"/>
          <a:lstStyle>
            <a:lvl1pPr>
              <a:defRPr sz="1600">
                <a:solidFill>
                  <a:srgbClr val="343466"/>
                </a:solidFill>
              </a:defRPr>
            </a:lvl1pPr>
            <a:lvl2pPr>
              <a:defRPr sz="1400">
                <a:solidFill>
                  <a:srgbClr val="9898CB"/>
                </a:solidFill>
              </a:defRPr>
            </a:lvl2pPr>
            <a:lvl3pPr>
              <a:defRPr sz="1400">
                <a:solidFill>
                  <a:srgbClr val="343466"/>
                </a:solidFill>
              </a:defRPr>
            </a:lvl3pPr>
            <a:lvl4pPr>
              <a:defRPr sz="1400">
                <a:solidFill>
                  <a:srgbClr val="343466"/>
                </a:solidFill>
              </a:defRPr>
            </a:lvl4pPr>
            <a:lvl5pPr>
              <a:defRPr sz="1400">
                <a:solidFill>
                  <a:srgbClr val="343466"/>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8" name="Text Placeholder 6">
            <a:extLst>
              <a:ext uri="{FF2B5EF4-FFF2-40B4-BE49-F238E27FC236}">
                <a16:creationId xmlns:a16="http://schemas.microsoft.com/office/drawing/2014/main" id="{DD8ECB0D-57ED-4923-B83B-D69093FD1A97}"/>
              </a:ext>
            </a:extLst>
          </p:cNvPr>
          <p:cNvSpPr>
            <a:spLocks noGrp="1"/>
          </p:cNvSpPr>
          <p:nvPr>
            <p:ph type="body" sz="quarter" idx="17" hasCustomPrompt="1"/>
          </p:nvPr>
        </p:nvSpPr>
        <p:spPr>
          <a:xfrm>
            <a:off x="342900" y="6288088"/>
            <a:ext cx="10655300" cy="569912"/>
          </a:xfrm>
        </p:spPr>
        <p:txBody>
          <a:bodyPr lIns="0" tIns="91440" rIns="0" anchor="t" anchorCtr="0"/>
          <a:lstStyle>
            <a:lvl1pPr>
              <a:defRPr sz="800" b="0">
                <a:solidFill>
                  <a:srgbClr val="898989"/>
                </a:solidFill>
              </a:defRPr>
            </a:lvl1pPr>
            <a:lvl2pPr>
              <a:defRPr sz="800" b="0">
                <a:solidFill>
                  <a:schemeClr val="bg1">
                    <a:lumMod val="50000"/>
                  </a:schemeClr>
                </a:solidFill>
              </a:defRPr>
            </a:lvl2pPr>
            <a:lvl3pPr>
              <a:defRPr sz="800" b="0">
                <a:solidFill>
                  <a:schemeClr val="bg1">
                    <a:lumMod val="50000"/>
                  </a:schemeClr>
                </a:solidFill>
              </a:defRPr>
            </a:lvl3pPr>
            <a:lvl4pPr>
              <a:defRPr sz="800" b="0">
                <a:solidFill>
                  <a:schemeClr val="bg1">
                    <a:lumMod val="50000"/>
                  </a:schemeClr>
                </a:solidFill>
              </a:defRPr>
            </a:lvl4pPr>
            <a:lvl5pPr>
              <a:defRPr sz="800" b="0">
                <a:solidFill>
                  <a:schemeClr val="bg1">
                    <a:lumMod val="50000"/>
                  </a:schemeClr>
                </a:solidFill>
              </a:defRPr>
            </a:lvl5pPr>
          </a:lstStyle>
          <a:p>
            <a:pPr lvl="0"/>
            <a:r>
              <a:rPr lang="en-US"/>
              <a:t>Footer</a:t>
            </a:r>
          </a:p>
        </p:txBody>
      </p:sp>
      <p:pic>
        <p:nvPicPr>
          <p:cNvPr id="10" name="Picture 9" descr="A picture containing object, first-aid kit&#10;&#10;Description automatically generated">
            <a:extLst>
              <a:ext uri="{FF2B5EF4-FFF2-40B4-BE49-F238E27FC236}">
                <a16:creationId xmlns:a16="http://schemas.microsoft.com/office/drawing/2014/main" id="{4EA3E603-26F4-44DF-936D-B808E271D6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98200" y="6307968"/>
            <a:ext cx="769437" cy="614238"/>
          </a:xfrm>
          <a:prstGeom prst="rect">
            <a:avLst/>
          </a:prstGeom>
        </p:spPr>
      </p:pic>
    </p:spTree>
    <p:extLst>
      <p:ext uri="{BB962C8B-B14F-4D97-AF65-F5344CB8AC3E}">
        <p14:creationId xmlns:p14="http://schemas.microsoft.com/office/powerpoint/2010/main" val="26321378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_4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89253-96AF-4608-9969-3271F26E1085}"/>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65D4B43C-6014-4678-8786-A669EA5DAB8A}"/>
              </a:ext>
            </a:extLst>
          </p:cNvPr>
          <p:cNvSpPr>
            <a:spLocks noGrp="1"/>
          </p:cNvSpPr>
          <p:nvPr>
            <p:ph type="sldNum" sz="quarter" idx="11"/>
          </p:nvPr>
        </p:nvSpPr>
        <p:spPr/>
        <p:txBody>
          <a:bodyPr/>
          <a:lstStyle/>
          <a:p>
            <a:fld id="{2066355A-084C-D24E-9AD2-7E4FC41EA627}" type="slidenum">
              <a:rPr lang="en-US" smtClean="0"/>
              <a:pPr/>
              <a:t>‹#›</a:t>
            </a:fld>
            <a:endParaRPr lang="en-US"/>
          </a:p>
        </p:txBody>
      </p:sp>
      <p:sp>
        <p:nvSpPr>
          <p:cNvPr id="5" name="Text Placeholder 22">
            <a:extLst>
              <a:ext uri="{FF2B5EF4-FFF2-40B4-BE49-F238E27FC236}">
                <a16:creationId xmlns:a16="http://schemas.microsoft.com/office/drawing/2014/main" id="{E145636E-CD12-43AF-956F-DC85DCB41646}"/>
              </a:ext>
            </a:extLst>
          </p:cNvPr>
          <p:cNvSpPr>
            <a:spLocks noGrp="1"/>
          </p:cNvSpPr>
          <p:nvPr>
            <p:ph type="body" sz="quarter" idx="14" hasCustomPrompt="1"/>
          </p:nvPr>
        </p:nvSpPr>
        <p:spPr>
          <a:xfrm>
            <a:off x="342901" y="449262"/>
            <a:ext cx="11497129" cy="255588"/>
          </a:xfrm>
        </p:spPr>
        <p:txBody>
          <a:bodyPr lIns="0" rIns="0" anchor="ctr">
            <a:normAutofit/>
          </a:bodyPr>
          <a:lstStyle>
            <a:lvl1pPr marL="0" indent="0">
              <a:buNone/>
              <a:defRPr sz="1400" b="1" i="0">
                <a:solidFill>
                  <a:srgbClr val="9898CB"/>
                </a:solidFill>
                <a:latin typeface="Arial" charset="0"/>
                <a:ea typeface="Arial" charset="0"/>
                <a:cs typeface="Arial" charset="0"/>
              </a:defRPr>
            </a:lvl1pPr>
          </a:lstStyle>
          <a:p>
            <a:pPr marL="342900" marR="0" lvl="0" indent="-342900" algn="l" defTabSz="457200" rtl="0" eaLnBrk="1" fontAlgn="auto" latinLnBrk="0" hangingPunct="1">
              <a:lnSpc>
                <a:spcPct val="100000"/>
              </a:lnSpc>
              <a:spcBef>
                <a:spcPct val="20000"/>
              </a:spcBef>
              <a:spcAft>
                <a:spcPts val="0"/>
              </a:spcAft>
              <a:buClrTx/>
              <a:buSzTx/>
              <a:tabLst/>
              <a:defRPr/>
            </a:pPr>
            <a:r>
              <a:rPr lang="en-US"/>
              <a:t>Click to add secondary title</a:t>
            </a:r>
          </a:p>
        </p:txBody>
      </p:sp>
      <p:sp>
        <p:nvSpPr>
          <p:cNvPr id="9" name="Text Placeholder 8">
            <a:extLst>
              <a:ext uri="{FF2B5EF4-FFF2-40B4-BE49-F238E27FC236}">
                <a16:creationId xmlns:a16="http://schemas.microsoft.com/office/drawing/2014/main" id="{A52F41D2-138D-4DD1-A32A-39B4B942D051}"/>
              </a:ext>
            </a:extLst>
          </p:cNvPr>
          <p:cNvSpPr>
            <a:spLocks noGrp="1"/>
          </p:cNvSpPr>
          <p:nvPr>
            <p:ph type="body" sz="quarter" idx="15"/>
          </p:nvPr>
        </p:nvSpPr>
        <p:spPr>
          <a:xfrm>
            <a:off x="342900" y="1190625"/>
            <a:ext cx="2743200" cy="847725"/>
          </a:xfrm>
          <a:solidFill>
            <a:srgbClr val="D0D29D"/>
          </a:solidFill>
        </p:spPr>
        <p:txBody>
          <a:bodyPr lIns="182880" rIns="182880" anchor="ctr" anchorCtr="0">
            <a:normAutofit/>
          </a:bodyPr>
          <a:lstStyle>
            <a:lvl1pPr algn="ctr">
              <a:defRPr sz="1400">
                <a:solidFill>
                  <a:schemeClr val="bg1"/>
                </a:solidFill>
              </a:defRPr>
            </a:lvl1pPr>
          </a:lstStyle>
          <a:p>
            <a:pPr lvl="0"/>
            <a:r>
              <a:rPr lang="en-US"/>
              <a:t>Edit Master text styles</a:t>
            </a:r>
          </a:p>
        </p:txBody>
      </p:sp>
      <p:sp>
        <p:nvSpPr>
          <p:cNvPr id="11" name="Text Placeholder 10">
            <a:extLst>
              <a:ext uri="{FF2B5EF4-FFF2-40B4-BE49-F238E27FC236}">
                <a16:creationId xmlns:a16="http://schemas.microsoft.com/office/drawing/2014/main" id="{26A57586-ADE1-49A4-94D2-899A35D09F4E}"/>
              </a:ext>
            </a:extLst>
          </p:cNvPr>
          <p:cNvSpPr>
            <a:spLocks noGrp="1"/>
          </p:cNvSpPr>
          <p:nvPr>
            <p:ph type="body" sz="quarter" idx="16" hasCustomPrompt="1"/>
          </p:nvPr>
        </p:nvSpPr>
        <p:spPr>
          <a:xfrm>
            <a:off x="342900" y="2038350"/>
            <a:ext cx="2743200" cy="3762375"/>
          </a:xfrm>
          <a:solidFill>
            <a:srgbClr val="EAEAE7"/>
          </a:solidFill>
        </p:spPr>
        <p:txBody>
          <a:bodyPr anchor="ctr" anchorCtr="0"/>
          <a:lstStyle>
            <a:lvl1pPr algn="ctr">
              <a:defRPr sz="1800">
                <a:solidFill>
                  <a:schemeClr val="accent2"/>
                </a:solidFill>
              </a:defRPr>
            </a:lvl1pPr>
            <a:lvl2pPr algn="ctr">
              <a:defRPr/>
            </a:lvl2pPr>
            <a:lvl3pPr marL="0" indent="0" algn="ctr">
              <a:buNone/>
              <a:defRPr/>
            </a:lvl3pPr>
            <a:lvl4pPr marL="0" indent="0" algn="ctr">
              <a:buNone/>
              <a:defRPr/>
            </a:lvl4pPr>
            <a:lvl5pPr marL="0" indent="0" algn="ctr">
              <a:buNone/>
              <a:defRPr/>
            </a:lvl5pPr>
          </a:lstStyle>
          <a:p>
            <a:pPr lvl="0"/>
            <a:r>
              <a:rPr lang="en-US"/>
              <a:t> </a:t>
            </a:r>
          </a:p>
        </p:txBody>
      </p:sp>
      <p:sp>
        <p:nvSpPr>
          <p:cNvPr id="12" name="Text Placeholder 8">
            <a:extLst>
              <a:ext uri="{FF2B5EF4-FFF2-40B4-BE49-F238E27FC236}">
                <a16:creationId xmlns:a16="http://schemas.microsoft.com/office/drawing/2014/main" id="{450291AE-C4E8-47B6-8652-BCAE2ED7DF14}"/>
              </a:ext>
            </a:extLst>
          </p:cNvPr>
          <p:cNvSpPr>
            <a:spLocks noGrp="1"/>
          </p:cNvSpPr>
          <p:nvPr>
            <p:ph type="body" sz="quarter" idx="17"/>
          </p:nvPr>
        </p:nvSpPr>
        <p:spPr>
          <a:xfrm>
            <a:off x="3251200" y="1190625"/>
            <a:ext cx="2743200" cy="847725"/>
          </a:xfrm>
          <a:solidFill>
            <a:srgbClr val="D0D29D"/>
          </a:solidFill>
        </p:spPr>
        <p:txBody>
          <a:bodyPr lIns="182880" rIns="182880" anchor="ctr" anchorCtr="0">
            <a:normAutofit/>
          </a:bodyPr>
          <a:lstStyle>
            <a:lvl1pPr algn="ctr">
              <a:defRPr sz="1400">
                <a:solidFill>
                  <a:schemeClr val="bg1"/>
                </a:solidFill>
              </a:defRPr>
            </a:lvl1pPr>
          </a:lstStyle>
          <a:p>
            <a:pPr lvl="0"/>
            <a:r>
              <a:rPr lang="en-US"/>
              <a:t>Edit Master text styles</a:t>
            </a:r>
          </a:p>
        </p:txBody>
      </p:sp>
      <p:sp>
        <p:nvSpPr>
          <p:cNvPr id="13" name="Text Placeholder 10">
            <a:extLst>
              <a:ext uri="{FF2B5EF4-FFF2-40B4-BE49-F238E27FC236}">
                <a16:creationId xmlns:a16="http://schemas.microsoft.com/office/drawing/2014/main" id="{05298D57-FE1C-4A45-A617-080B61B36485}"/>
              </a:ext>
            </a:extLst>
          </p:cNvPr>
          <p:cNvSpPr>
            <a:spLocks noGrp="1"/>
          </p:cNvSpPr>
          <p:nvPr>
            <p:ph type="body" sz="quarter" idx="18" hasCustomPrompt="1"/>
          </p:nvPr>
        </p:nvSpPr>
        <p:spPr>
          <a:xfrm>
            <a:off x="3251200" y="2038350"/>
            <a:ext cx="2743200" cy="3762375"/>
          </a:xfrm>
          <a:solidFill>
            <a:srgbClr val="EAEAE7"/>
          </a:solidFill>
        </p:spPr>
        <p:txBody>
          <a:bodyPr anchor="ctr" anchorCtr="0"/>
          <a:lstStyle>
            <a:lvl1pPr algn="ctr">
              <a:defRPr sz="1800">
                <a:solidFill>
                  <a:schemeClr val="accent2"/>
                </a:solidFill>
              </a:defRPr>
            </a:lvl1pPr>
            <a:lvl2pPr algn="ctr">
              <a:defRPr/>
            </a:lvl2pPr>
            <a:lvl3pPr marL="0" indent="0" algn="ctr">
              <a:buNone/>
              <a:defRPr/>
            </a:lvl3pPr>
            <a:lvl4pPr marL="0" indent="0" algn="ctr">
              <a:buNone/>
              <a:defRPr/>
            </a:lvl4pPr>
            <a:lvl5pPr marL="0" indent="0" algn="ctr">
              <a:buNone/>
              <a:defRPr/>
            </a:lvl5pPr>
          </a:lstStyle>
          <a:p>
            <a:pPr lvl="0"/>
            <a:r>
              <a:rPr lang="en-US"/>
              <a:t> </a:t>
            </a:r>
          </a:p>
        </p:txBody>
      </p:sp>
      <p:sp>
        <p:nvSpPr>
          <p:cNvPr id="14" name="Text Placeholder 8">
            <a:extLst>
              <a:ext uri="{FF2B5EF4-FFF2-40B4-BE49-F238E27FC236}">
                <a16:creationId xmlns:a16="http://schemas.microsoft.com/office/drawing/2014/main" id="{1E84F742-0668-4DA9-8FD5-950F30F4E2B7}"/>
              </a:ext>
            </a:extLst>
          </p:cNvPr>
          <p:cNvSpPr>
            <a:spLocks noGrp="1"/>
          </p:cNvSpPr>
          <p:nvPr>
            <p:ph type="body" sz="quarter" idx="19"/>
          </p:nvPr>
        </p:nvSpPr>
        <p:spPr>
          <a:xfrm>
            <a:off x="6159500" y="1190625"/>
            <a:ext cx="2743200" cy="847725"/>
          </a:xfrm>
          <a:solidFill>
            <a:srgbClr val="D0D29D"/>
          </a:solidFill>
        </p:spPr>
        <p:txBody>
          <a:bodyPr lIns="182880" rIns="182880" anchor="ctr" anchorCtr="0">
            <a:normAutofit/>
          </a:bodyPr>
          <a:lstStyle>
            <a:lvl1pPr algn="ctr">
              <a:defRPr sz="1400">
                <a:solidFill>
                  <a:schemeClr val="bg1"/>
                </a:solidFill>
              </a:defRPr>
            </a:lvl1pPr>
          </a:lstStyle>
          <a:p>
            <a:pPr lvl="0"/>
            <a:r>
              <a:rPr lang="en-US"/>
              <a:t>Edit Master text styles</a:t>
            </a:r>
          </a:p>
        </p:txBody>
      </p:sp>
      <p:sp>
        <p:nvSpPr>
          <p:cNvPr id="15" name="Text Placeholder 10">
            <a:extLst>
              <a:ext uri="{FF2B5EF4-FFF2-40B4-BE49-F238E27FC236}">
                <a16:creationId xmlns:a16="http://schemas.microsoft.com/office/drawing/2014/main" id="{18469047-45C2-443F-A51B-9B90078B6D8F}"/>
              </a:ext>
            </a:extLst>
          </p:cNvPr>
          <p:cNvSpPr>
            <a:spLocks noGrp="1"/>
          </p:cNvSpPr>
          <p:nvPr>
            <p:ph type="body" sz="quarter" idx="20" hasCustomPrompt="1"/>
          </p:nvPr>
        </p:nvSpPr>
        <p:spPr>
          <a:xfrm>
            <a:off x="6159500" y="2038350"/>
            <a:ext cx="2743200" cy="3762375"/>
          </a:xfrm>
          <a:solidFill>
            <a:srgbClr val="EAEAE7"/>
          </a:solidFill>
        </p:spPr>
        <p:txBody>
          <a:bodyPr anchor="ctr" anchorCtr="0"/>
          <a:lstStyle>
            <a:lvl1pPr algn="ctr">
              <a:defRPr sz="1800">
                <a:solidFill>
                  <a:schemeClr val="accent2"/>
                </a:solidFill>
              </a:defRPr>
            </a:lvl1pPr>
            <a:lvl2pPr algn="ctr">
              <a:defRPr/>
            </a:lvl2pPr>
            <a:lvl3pPr marL="0" indent="0" algn="ctr">
              <a:buNone/>
              <a:defRPr/>
            </a:lvl3pPr>
            <a:lvl4pPr marL="0" indent="0" algn="ctr">
              <a:buNone/>
              <a:defRPr/>
            </a:lvl4pPr>
            <a:lvl5pPr marL="0" indent="0" algn="ctr">
              <a:buNone/>
              <a:defRPr/>
            </a:lvl5pPr>
          </a:lstStyle>
          <a:p>
            <a:pPr lvl="0"/>
            <a:r>
              <a:rPr lang="en-US"/>
              <a:t> </a:t>
            </a:r>
          </a:p>
        </p:txBody>
      </p:sp>
      <p:sp>
        <p:nvSpPr>
          <p:cNvPr id="16" name="Text Placeholder 8">
            <a:extLst>
              <a:ext uri="{FF2B5EF4-FFF2-40B4-BE49-F238E27FC236}">
                <a16:creationId xmlns:a16="http://schemas.microsoft.com/office/drawing/2014/main" id="{92F3D841-0C10-440F-9F65-ADB95E1DA903}"/>
              </a:ext>
            </a:extLst>
          </p:cNvPr>
          <p:cNvSpPr>
            <a:spLocks noGrp="1"/>
          </p:cNvSpPr>
          <p:nvPr>
            <p:ph type="body" sz="quarter" idx="21"/>
          </p:nvPr>
        </p:nvSpPr>
        <p:spPr>
          <a:xfrm>
            <a:off x="9067800" y="1190625"/>
            <a:ext cx="2743200" cy="847725"/>
          </a:xfrm>
          <a:solidFill>
            <a:srgbClr val="D0D29D"/>
          </a:solidFill>
        </p:spPr>
        <p:txBody>
          <a:bodyPr lIns="182880" rIns="182880" anchor="ctr" anchorCtr="0">
            <a:normAutofit/>
          </a:bodyPr>
          <a:lstStyle>
            <a:lvl1pPr algn="ctr">
              <a:defRPr sz="1400">
                <a:solidFill>
                  <a:schemeClr val="bg1"/>
                </a:solidFill>
              </a:defRPr>
            </a:lvl1pPr>
          </a:lstStyle>
          <a:p>
            <a:pPr lvl="0"/>
            <a:r>
              <a:rPr lang="en-US"/>
              <a:t>Edit Master text styles</a:t>
            </a:r>
          </a:p>
        </p:txBody>
      </p:sp>
      <p:sp>
        <p:nvSpPr>
          <p:cNvPr id="17" name="Text Placeholder 10">
            <a:extLst>
              <a:ext uri="{FF2B5EF4-FFF2-40B4-BE49-F238E27FC236}">
                <a16:creationId xmlns:a16="http://schemas.microsoft.com/office/drawing/2014/main" id="{04B26616-4E31-4170-B9CC-640D40B1440C}"/>
              </a:ext>
            </a:extLst>
          </p:cNvPr>
          <p:cNvSpPr>
            <a:spLocks noGrp="1"/>
          </p:cNvSpPr>
          <p:nvPr>
            <p:ph type="body" sz="quarter" idx="22" hasCustomPrompt="1"/>
          </p:nvPr>
        </p:nvSpPr>
        <p:spPr>
          <a:xfrm>
            <a:off x="9067800" y="2038350"/>
            <a:ext cx="2743200" cy="3762375"/>
          </a:xfrm>
          <a:solidFill>
            <a:srgbClr val="EAEAE7"/>
          </a:solidFill>
        </p:spPr>
        <p:txBody>
          <a:bodyPr anchor="ctr" anchorCtr="0"/>
          <a:lstStyle>
            <a:lvl1pPr algn="ctr">
              <a:defRPr sz="1800">
                <a:solidFill>
                  <a:schemeClr val="accent2"/>
                </a:solidFill>
              </a:defRPr>
            </a:lvl1pPr>
            <a:lvl2pPr algn="ctr">
              <a:defRPr/>
            </a:lvl2pPr>
            <a:lvl3pPr marL="0" indent="0" algn="ctr">
              <a:buNone/>
              <a:defRPr/>
            </a:lvl3pPr>
            <a:lvl4pPr marL="0" indent="0" algn="ctr">
              <a:buNone/>
              <a:defRPr/>
            </a:lvl4pPr>
            <a:lvl5pPr marL="0" indent="0" algn="ctr">
              <a:buNone/>
              <a:defRPr/>
            </a:lvl5pPr>
          </a:lstStyle>
          <a:p>
            <a:pPr lvl="0"/>
            <a:r>
              <a:rPr lang="en-US"/>
              <a:t> </a:t>
            </a:r>
          </a:p>
        </p:txBody>
      </p:sp>
      <p:sp>
        <p:nvSpPr>
          <p:cNvPr id="18" name="Text Placeholder 6">
            <a:extLst>
              <a:ext uri="{FF2B5EF4-FFF2-40B4-BE49-F238E27FC236}">
                <a16:creationId xmlns:a16="http://schemas.microsoft.com/office/drawing/2014/main" id="{95D68B14-2734-40BC-93BB-843ECE2990E3}"/>
              </a:ext>
            </a:extLst>
          </p:cNvPr>
          <p:cNvSpPr>
            <a:spLocks noGrp="1"/>
          </p:cNvSpPr>
          <p:nvPr>
            <p:ph type="body" sz="quarter" idx="23" hasCustomPrompt="1"/>
          </p:nvPr>
        </p:nvSpPr>
        <p:spPr>
          <a:xfrm>
            <a:off x="342900" y="6288088"/>
            <a:ext cx="10655300" cy="569912"/>
          </a:xfrm>
        </p:spPr>
        <p:txBody>
          <a:bodyPr lIns="0" tIns="91440" rIns="0" anchor="t" anchorCtr="0"/>
          <a:lstStyle>
            <a:lvl1pPr>
              <a:defRPr sz="800" b="0">
                <a:solidFill>
                  <a:srgbClr val="898989"/>
                </a:solidFill>
              </a:defRPr>
            </a:lvl1pPr>
            <a:lvl2pPr>
              <a:defRPr sz="800" b="0">
                <a:solidFill>
                  <a:schemeClr val="bg1">
                    <a:lumMod val="50000"/>
                  </a:schemeClr>
                </a:solidFill>
              </a:defRPr>
            </a:lvl2pPr>
            <a:lvl3pPr>
              <a:defRPr sz="800" b="0">
                <a:solidFill>
                  <a:schemeClr val="bg1">
                    <a:lumMod val="50000"/>
                  </a:schemeClr>
                </a:solidFill>
              </a:defRPr>
            </a:lvl3pPr>
            <a:lvl4pPr>
              <a:defRPr sz="800" b="0">
                <a:solidFill>
                  <a:schemeClr val="bg1">
                    <a:lumMod val="50000"/>
                  </a:schemeClr>
                </a:solidFill>
              </a:defRPr>
            </a:lvl4pPr>
            <a:lvl5pPr>
              <a:defRPr sz="800" b="0">
                <a:solidFill>
                  <a:schemeClr val="bg1">
                    <a:lumMod val="50000"/>
                  </a:schemeClr>
                </a:solidFill>
              </a:defRPr>
            </a:lvl5pPr>
          </a:lstStyle>
          <a:p>
            <a:pPr lvl="0"/>
            <a:r>
              <a:rPr lang="en-US"/>
              <a:t>Footer</a:t>
            </a:r>
          </a:p>
        </p:txBody>
      </p:sp>
      <p:pic>
        <p:nvPicPr>
          <p:cNvPr id="19" name="Picture 18" descr="A picture containing object, first-aid kit&#10;&#10;Description automatically generated">
            <a:extLst>
              <a:ext uri="{FF2B5EF4-FFF2-40B4-BE49-F238E27FC236}">
                <a16:creationId xmlns:a16="http://schemas.microsoft.com/office/drawing/2014/main" id="{C2A65B55-8AE2-4B1B-8290-C2D3A2037B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98200" y="6307968"/>
            <a:ext cx="769437" cy="614238"/>
          </a:xfrm>
          <a:prstGeom prst="rect">
            <a:avLst/>
          </a:prstGeom>
        </p:spPr>
      </p:pic>
    </p:spTree>
    <p:extLst>
      <p:ext uri="{BB962C8B-B14F-4D97-AF65-F5344CB8AC3E}">
        <p14:creationId xmlns:p14="http://schemas.microsoft.com/office/powerpoint/2010/main" val="11077520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3_4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89253-96AF-4608-9969-3271F26E1085}"/>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65D4B43C-6014-4678-8786-A669EA5DAB8A}"/>
              </a:ext>
            </a:extLst>
          </p:cNvPr>
          <p:cNvSpPr>
            <a:spLocks noGrp="1"/>
          </p:cNvSpPr>
          <p:nvPr>
            <p:ph type="sldNum" sz="quarter" idx="11"/>
          </p:nvPr>
        </p:nvSpPr>
        <p:spPr/>
        <p:txBody>
          <a:bodyPr/>
          <a:lstStyle/>
          <a:p>
            <a:fld id="{2066355A-084C-D24E-9AD2-7E4FC41EA627}" type="slidenum">
              <a:rPr lang="en-US" smtClean="0"/>
              <a:pPr/>
              <a:t>‹#›</a:t>
            </a:fld>
            <a:endParaRPr lang="en-US"/>
          </a:p>
        </p:txBody>
      </p:sp>
      <p:sp>
        <p:nvSpPr>
          <p:cNvPr id="5" name="Text Placeholder 22">
            <a:extLst>
              <a:ext uri="{FF2B5EF4-FFF2-40B4-BE49-F238E27FC236}">
                <a16:creationId xmlns:a16="http://schemas.microsoft.com/office/drawing/2014/main" id="{E145636E-CD12-43AF-956F-DC85DCB41646}"/>
              </a:ext>
            </a:extLst>
          </p:cNvPr>
          <p:cNvSpPr>
            <a:spLocks noGrp="1"/>
          </p:cNvSpPr>
          <p:nvPr>
            <p:ph type="body" sz="quarter" idx="14" hasCustomPrompt="1"/>
          </p:nvPr>
        </p:nvSpPr>
        <p:spPr>
          <a:xfrm>
            <a:off x="342901" y="449262"/>
            <a:ext cx="11497129" cy="255588"/>
          </a:xfrm>
        </p:spPr>
        <p:txBody>
          <a:bodyPr lIns="0" rIns="0" anchor="ctr">
            <a:normAutofit/>
          </a:bodyPr>
          <a:lstStyle>
            <a:lvl1pPr marL="0" indent="0">
              <a:buNone/>
              <a:defRPr sz="1400" b="1" i="0">
                <a:solidFill>
                  <a:srgbClr val="9898CB"/>
                </a:solidFill>
                <a:latin typeface="Arial" charset="0"/>
                <a:ea typeface="Arial" charset="0"/>
                <a:cs typeface="Arial" charset="0"/>
              </a:defRPr>
            </a:lvl1pPr>
          </a:lstStyle>
          <a:p>
            <a:pPr marL="342900" marR="0" lvl="0" indent="-342900" algn="l" defTabSz="457200" rtl="0" eaLnBrk="1" fontAlgn="auto" latinLnBrk="0" hangingPunct="1">
              <a:lnSpc>
                <a:spcPct val="100000"/>
              </a:lnSpc>
              <a:spcBef>
                <a:spcPct val="20000"/>
              </a:spcBef>
              <a:spcAft>
                <a:spcPts val="0"/>
              </a:spcAft>
              <a:buClrTx/>
              <a:buSzTx/>
              <a:tabLst/>
              <a:defRPr/>
            </a:pPr>
            <a:r>
              <a:rPr lang="en-US"/>
              <a:t>Click to add secondary title</a:t>
            </a:r>
          </a:p>
        </p:txBody>
      </p:sp>
      <p:sp>
        <p:nvSpPr>
          <p:cNvPr id="9" name="Text Placeholder 8">
            <a:extLst>
              <a:ext uri="{FF2B5EF4-FFF2-40B4-BE49-F238E27FC236}">
                <a16:creationId xmlns:a16="http://schemas.microsoft.com/office/drawing/2014/main" id="{A52F41D2-138D-4DD1-A32A-39B4B942D051}"/>
              </a:ext>
            </a:extLst>
          </p:cNvPr>
          <p:cNvSpPr>
            <a:spLocks noGrp="1"/>
          </p:cNvSpPr>
          <p:nvPr>
            <p:ph type="body" sz="quarter" idx="15" hasCustomPrompt="1"/>
          </p:nvPr>
        </p:nvSpPr>
        <p:spPr>
          <a:xfrm>
            <a:off x="685800" y="1311887"/>
            <a:ext cx="3000375" cy="914400"/>
          </a:xfrm>
          <a:noFill/>
          <a:ln>
            <a:noFill/>
          </a:ln>
        </p:spPr>
        <p:txBody>
          <a:bodyPr lIns="0" rIns="0" anchor="ctr" anchorCtr="0">
            <a:noAutofit/>
          </a:bodyPr>
          <a:lstStyle>
            <a:lvl1pPr algn="l">
              <a:defRPr sz="2400" b="0">
                <a:solidFill>
                  <a:srgbClr val="343466"/>
                </a:solidFill>
              </a:defRPr>
            </a:lvl1pPr>
          </a:lstStyle>
          <a:p>
            <a:pPr lvl="0"/>
            <a:r>
              <a:rPr lang="en-US"/>
              <a:t>Edit text styles</a:t>
            </a:r>
          </a:p>
        </p:txBody>
      </p:sp>
      <p:sp>
        <p:nvSpPr>
          <p:cNvPr id="11" name="Text Placeholder 10">
            <a:extLst>
              <a:ext uri="{FF2B5EF4-FFF2-40B4-BE49-F238E27FC236}">
                <a16:creationId xmlns:a16="http://schemas.microsoft.com/office/drawing/2014/main" id="{26A57586-ADE1-49A4-94D2-899A35D09F4E}"/>
              </a:ext>
            </a:extLst>
          </p:cNvPr>
          <p:cNvSpPr>
            <a:spLocks noGrp="1"/>
          </p:cNvSpPr>
          <p:nvPr>
            <p:ph type="body" sz="quarter" idx="16"/>
          </p:nvPr>
        </p:nvSpPr>
        <p:spPr>
          <a:xfrm>
            <a:off x="685800" y="2242774"/>
            <a:ext cx="3000375" cy="1143000"/>
          </a:xfrm>
          <a:noFill/>
        </p:spPr>
        <p:txBody>
          <a:bodyPr lIns="0" rIns="0" anchor="ctr" anchorCtr="0">
            <a:normAutofit/>
          </a:bodyPr>
          <a:lstStyle>
            <a:lvl1pPr algn="l">
              <a:defRPr sz="1400">
                <a:solidFill>
                  <a:srgbClr val="343466"/>
                </a:solidFill>
              </a:defRPr>
            </a:lvl1pPr>
            <a:lvl2pPr algn="ctr">
              <a:defRPr/>
            </a:lvl2pPr>
            <a:lvl3pPr marL="0" indent="0" algn="ctr">
              <a:buNone/>
              <a:defRPr/>
            </a:lvl3pPr>
            <a:lvl4pPr marL="0" indent="0" algn="ctr">
              <a:buNone/>
              <a:defRPr/>
            </a:lvl4pPr>
            <a:lvl5pPr marL="0" indent="0" algn="ctr">
              <a:buNone/>
              <a:defRPr/>
            </a:lvl5pPr>
          </a:lstStyle>
          <a:p>
            <a:pPr lvl="0"/>
            <a:r>
              <a:rPr lang="en-US"/>
              <a:t>Edit Master text styles</a:t>
            </a:r>
          </a:p>
        </p:txBody>
      </p:sp>
      <p:cxnSp>
        <p:nvCxnSpPr>
          <p:cNvPr id="7" name="Straight Connector 6">
            <a:extLst>
              <a:ext uri="{FF2B5EF4-FFF2-40B4-BE49-F238E27FC236}">
                <a16:creationId xmlns:a16="http://schemas.microsoft.com/office/drawing/2014/main" id="{0E7E92BA-DAA9-4802-B0D9-B125C565CCAC}"/>
              </a:ext>
            </a:extLst>
          </p:cNvPr>
          <p:cNvCxnSpPr>
            <a:cxnSpLocks/>
          </p:cNvCxnSpPr>
          <p:nvPr userDrawn="1"/>
        </p:nvCxnSpPr>
        <p:spPr>
          <a:xfrm>
            <a:off x="695325" y="2224333"/>
            <a:ext cx="3000375" cy="0"/>
          </a:xfrm>
          <a:prstGeom prst="line">
            <a:avLst/>
          </a:prstGeom>
          <a:ln w="12700">
            <a:solidFill>
              <a:srgbClr val="D8D8D8"/>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972F9931-E409-47E0-AF9E-F1686759289E}"/>
              </a:ext>
            </a:extLst>
          </p:cNvPr>
          <p:cNvCxnSpPr>
            <a:cxnSpLocks/>
          </p:cNvCxnSpPr>
          <p:nvPr userDrawn="1"/>
        </p:nvCxnSpPr>
        <p:spPr>
          <a:xfrm>
            <a:off x="685799" y="4542152"/>
            <a:ext cx="3000375" cy="0"/>
          </a:xfrm>
          <a:prstGeom prst="line">
            <a:avLst/>
          </a:prstGeom>
          <a:ln w="12700">
            <a:solidFill>
              <a:srgbClr val="D8D8D8"/>
            </a:solidFill>
          </a:ln>
          <a:effectLst/>
        </p:spPr>
        <p:style>
          <a:lnRef idx="2">
            <a:schemeClr val="accent1"/>
          </a:lnRef>
          <a:fillRef idx="0">
            <a:schemeClr val="accent1"/>
          </a:fillRef>
          <a:effectRef idx="1">
            <a:schemeClr val="accent1"/>
          </a:effectRef>
          <a:fontRef idx="minor">
            <a:schemeClr val="tx1"/>
          </a:fontRef>
        </p:style>
      </p:cxnSp>
      <p:sp>
        <p:nvSpPr>
          <p:cNvPr id="24" name="Text Placeholder 10">
            <a:extLst>
              <a:ext uri="{FF2B5EF4-FFF2-40B4-BE49-F238E27FC236}">
                <a16:creationId xmlns:a16="http://schemas.microsoft.com/office/drawing/2014/main" id="{4F2D525C-47E4-4128-9D1C-E4807701D01C}"/>
              </a:ext>
            </a:extLst>
          </p:cNvPr>
          <p:cNvSpPr>
            <a:spLocks noGrp="1"/>
          </p:cNvSpPr>
          <p:nvPr>
            <p:ph type="body" sz="quarter" idx="23"/>
          </p:nvPr>
        </p:nvSpPr>
        <p:spPr>
          <a:xfrm>
            <a:off x="685800" y="3392190"/>
            <a:ext cx="3000373" cy="1143000"/>
          </a:xfrm>
          <a:noFill/>
        </p:spPr>
        <p:txBody>
          <a:bodyPr lIns="0" rIns="0" anchor="ctr" anchorCtr="0">
            <a:normAutofit/>
          </a:bodyPr>
          <a:lstStyle>
            <a:lvl1pPr algn="l">
              <a:defRPr sz="1400">
                <a:solidFill>
                  <a:srgbClr val="343466"/>
                </a:solidFill>
              </a:defRPr>
            </a:lvl1pPr>
            <a:lvl2pPr algn="ctr">
              <a:defRPr/>
            </a:lvl2pPr>
            <a:lvl3pPr marL="0" indent="0" algn="ctr">
              <a:buNone/>
              <a:defRPr/>
            </a:lvl3pPr>
            <a:lvl4pPr marL="0" indent="0" algn="ctr">
              <a:buNone/>
              <a:defRPr/>
            </a:lvl4pPr>
            <a:lvl5pPr marL="0" indent="0" algn="ctr">
              <a:buNone/>
              <a:defRPr/>
            </a:lvl5pPr>
          </a:lstStyle>
          <a:p>
            <a:pPr lvl="0"/>
            <a:r>
              <a:rPr lang="en-US"/>
              <a:t>Edit Master text styles</a:t>
            </a:r>
          </a:p>
        </p:txBody>
      </p:sp>
      <p:cxnSp>
        <p:nvCxnSpPr>
          <p:cNvPr id="25" name="Straight Connector 24">
            <a:extLst>
              <a:ext uri="{FF2B5EF4-FFF2-40B4-BE49-F238E27FC236}">
                <a16:creationId xmlns:a16="http://schemas.microsoft.com/office/drawing/2014/main" id="{D62B0F78-E205-4204-B5C3-352FD0D52640}"/>
              </a:ext>
            </a:extLst>
          </p:cNvPr>
          <p:cNvCxnSpPr>
            <a:cxnSpLocks/>
          </p:cNvCxnSpPr>
          <p:nvPr userDrawn="1"/>
        </p:nvCxnSpPr>
        <p:spPr>
          <a:xfrm>
            <a:off x="695325" y="3385774"/>
            <a:ext cx="3000375" cy="0"/>
          </a:xfrm>
          <a:prstGeom prst="line">
            <a:avLst/>
          </a:prstGeom>
          <a:ln w="12700">
            <a:solidFill>
              <a:srgbClr val="D8D8D8"/>
            </a:solidFill>
          </a:ln>
          <a:effectLst/>
        </p:spPr>
        <p:style>
          <a:lnRef idx="2">
            <a:schemeClr val="accent1"/>
          </a:lnRef>
          <a:fillRef idx="0">
            <a:schemeClr val="accent1"/>
          </a:fillRef>
          <a:effectRef idx="1">
            <a:schemeClr val="accent1"/>
          </a:effectRef>
          <a:fontRef idx="minor">
            <a:schemeClr val="tx1"/>
          </a:fontRef>
        </p:style>
      </p:cxnSp>
      <p:sp>
        <p:nvSpPr>
          <p:cNvPr id="26" name="Text Placeholder 10">
            <a:extLst>
              <a:ext uri="{FF2B5EF4-FFF2-40B4-BE49-F238E27FC236}">
                <a16:creationId xmlns:a16="http://schemas.microsoft.com/office/drawing/2014/main" id="{397080E4-1C6F-4319-8D98-E27EE23C137F}"/>
              </a:ext>
            </a:extLst>
          </p:cNvPr>
          <p:cNvSpPr>
            <a:spLocks noGrp="1"/>
          </p:cNvSpPr>
          <p:nvPr>
            <p:ph type="body" sz="quarter" idx="24"/>
          </p:nvPr>
        </p:nvSpPr>
        <p:spPr>
          <a:xfrm>
            <a:off x="685799" y="4542152"/>
            <a:ext cx="3000372" cy="1143000"/>
          </a:xfrm>
          <a:noFill/>
        </p:spPr>
        <p:txBody>
          <a:bodyPr lIns="0" rIns="0" anchor="ctr" anchorCtr="0">
            <a:normAutofit/>
          </a:bodyPr>
          <a:lstStyle>
            <a:lvl1pPr algn="l">
              <a:defRPr sz="1400">
                <a:solidFill>
                  <a:srgbClr val="343466"/>
                </a:solidFill>
              </a:defRPr>
            </a:lvl1pPr>
            <a:lvl2pPr algn="ctr">
              <a:defRPr/>
            </a:lvl2pPr>
            <a:lvl3pPr marL="0" indent="0" algn="ctr">
              <a:buNone/>
              <a:defRPr/>
            </a:lvl3pPr>
            <a:lvl4pPr marL="0" indent="0" algn="ctr">
              <a:buNone/>
              <a:defRPr/>
            </a:lvl4pPr>
            <a:lvl5pPr marL="0" indent="0" algn="ctr">
              <a:buNone/>
              <a:defRPr/>
            </a:lvl5pPr>
          </a:lstStyle>
          <a:p>
            <a:pPr lvl="0"/>
            <a:r>
              <a:rPr lang="en-US"/>
              <a:t>Edit Master text styles</a:t>
            </a:r>
          </a:p>
        </p:txBody>
      </p:sp>
      <p:cxnSp>
        <p:nvCxnSpPr>
          <p:cNvPr id="27" name="Straight Connector 26">
            <a:extLst>
              <a:ext uri="{FF2B5EF4-FFF2-40B4-BE49-F238E27FC236}">
                <a16:creationId xmlns:a16="http://schemas.microsoft.com/office/drawing/2014/main" id="{F881374B-6027-4173-A80F-73CD1F49118F}"/>
              </a:ext>
            </a:extLst>
          </p:cNvPr>
          <p:cNvCxnSpPr>
            <a:cxnSpLocks/>
          </p:cNvCxnSpPr>
          <p:nvPr userDrawn="1"/>
        </p:nvCxnSpPr>
        <p:spPr>
          <a:xfrm>
            <a:off x="695325" y="5685152"/>
            <a:ext cx="3000375" cy="0"/>
          </a:xfrm>
          <a:prstGeom prst="line">
            <a:avLst/>
          </a:prstGeom>
          <a:ln w="12700">
            <a:solidFill>
              <a:srgbClr val="D8D8D8"/>
            </a:solidFill>
          </a:ln>
          <a:effectLst/>
        </p:spPr>
        <p:style>
          <a:lnRef idx="2">
            <a:schemeClr val="accent1"/>
          </a:lnRef>
          <a:fillRef idx="0">
            <a:schemeClr val="accent1"/>
          </a:fillRef>
          <a:effectRef idx="1">
            <a:schemeClr val="accent1"/>
          </a:effectRef>
          <a:fontRef idx="minor">
            <a:schemeClr val="tx1"/>
          </a:fontRef>
        </p:style>
      </p:cxnSp>
      <p:sp>
        <p:nvSpPr>
          <p:cNvPr id="34" name="Text Placeholder 8">
            <a:extLst>
              <a:ext uri="{FF2B5EF4-FFF2-40B4-BE49-F238E27FC236}">
                <a16:creationId xmlns:a16="http://schemas.microsoft.com/office/drawing/2014/main" id="{C74F78B4-80CE-4050-BD92-0C575FBF3FC5}"/>
              </a:ext>
            </a:extLst>
          </p:cNvPr>
          <p:cNvSpPr>
            <a:spLocks noGrp="1"/>
          </p:cNvSpPr>
          <p:nvPr>
            <p:ph type="body" sz="quarter" idx="25" hasCustomPrompt="1"/>
          </p:nvPr>
        </p:nvSpPr>
        <p:spPr>
          <a:xfrm>
            <a:off x="4595812" y="1311887"/>
            <a:ext cx="3000375" cy="914400"/>
          </a:xfrm>
          <a:noFill/>
          <a:ln>
            <a:noFill/>
          </a:ln>
        </p:spPr>
        <p:txBody>
          <a:bodyPr lIns="0" rIns="0" anchor="ctr" anchorCtr="0">
            <a:noAutofit/>
          </a:bodyPr>
          <a:lstStyle>
            <a:lvl1pPr algn="l">
              <a:defRPr sz="2400" b="0">
                <a:solidFill>
                  <a:srgbClr val="9898CB"/>
                </a:solidFill>
              </a:defRPr>
            </a:lvl1pPr>
          </a:lstStyle>
          <a:p>
            <a:pPr lvl="0"/>
            <a:r>
              <a:rPr lang="en-US"/>
              <a:t>Edit text styles</a:t>
            </a:r>
          </a:p>
        </p:txBody>
      </p:sp>
      <p:sp>
        <p:nvSpPr>
          <p:cNvPr id="35" name="Text Placeholder 10">
            <a:extLst>
              <a:ext uri="{FF2B5EF4-FFF2-40B4-BE49-F238E27FC236}">
                <a16:creationId xmlns:a16="http://schemas.microsoft.com/office/drawing/2014/main" id="{DAE6FDB1-5E0F-4CF4-85EE-827F2B1A9825}"/>
              </a:ext>
            </a:extLst>
          </p:cNvPr>
          <p:cNvSpPr>
            <a:spLocks noGrp="1"/>
          </p:cNvSpPr>
          <p:nvPr>
            <p:ph type="body" sz="quarter" idx="26"/>
          </p:nvPr>
        </p:nvSpPr>
        <p:spPr>
          <a:xfrm>
            <a:off x="4595812" y="2242774"/>
            <a:ext cx="3000375" cy="1143000"/>
          </a:xfrm>
          <a:noFill/>
        </p:spPr>
        <p:txBody>
          <a:bodyPr lIns="0" rIns="0" anchor="ctr" anchorCtr="0">
            <a:normAutofit/>
          </a:bodyPr>
          <a:lstStyle>
            <a:lvl1pPr marL="230188" indent="-230188" algn="l">
              <a:buFont typeface="Segoe UI Symbol" panose="020B0502040204020203" pitchFamily="34" charset="0"/>
              <a:buChar char="✔"/>
              <a:defRPr sz="1400">
                <a:solidFill>
                  <a:srgbClr val="9898CB"/>
                </a:solidFill>
              </a:defRPr>
            </a:lvl1pPr>
            <a:lvl2pPr algn="ctr">
              <a:defRPr/>
            </a:lvl2pPr>
            <a:lvl3pPr marL="0" indent="0" algn="ctr">
              <a:buNone/>
              <a:defRPr/>
            </a:lvl3pPr>
            <a:lvl4pPr marL="0" indent="0" algn="ctr">
              <a:buNone/>
              <a:defRPr/>
            </a:lvl4pPr>
            <a:lvl5pPr marL="0" indent="0" algn="ctr">
              <a:buNone/>
              <a:defRPr/>
            </a:lvl5pPr>
          </a:lstStyle>
          <a:p>
            <a:pPr lvl="0"/>
            <a:r>
              <a:rPr lang="en-US"/>
              <a:t>Edit Master text styles</a:t>
            </a:r>
          </a:p>
        </p:txBody>
      </p:sp>
      <p:cxnSp>
        <p:nvCxnSpPr>
          <p:cNvPr id="36" name="Straight Connector 35">
            <a:extLst>
              <a:ext uri="{FF2B5EF4-FFF2-40B4-BE49-F238E27FC236}">
                <a16:creationId xmlns:a16="http://schemas.microsoft.com/office/drawing/2014/main" id="{74735C93-B1A9-4DBE-B18B-C3469DBF07AF}"/>
              </a:ext>
            </a:extLst>
          </p:cNvPr>
          <p:cNvCxnSpPr>
            <a:cxnSpLocks/>
          </p:cNvCxnSpPr>
          <p:nvPr userDrawn="1"/>
        </p:nvCxnSpPr>
        <p:spPr>
          <a:xfrm>
            <a:off x="4605337" y="2224333"/>
            <a:ext cx="3000375" cy="0"/>
          </a:xfrm>
          <a:prstGeom prst="line">
            <a:avLst/>
          </a:prstGeom>
          <a:ln w="12700">
            <a:solidFill>
              <a:srgbClr val="D8D8D8"/>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BCCDE7B7-5097-4717-AA24-C98046CB1FBA}"/>
              </a:ext>
            </a:extLst>
          </p:cNvPr>
          <p:cNvCxnSpPr>
            <a:cxnSpLocks/>
          </p:cNvCxnSpPr>
          <p:nvPr userDrawn="1"/>
        </p:nvCxnSpPr>
        <p:spPr>
          <a:xfrm>
            <a:off x="4595811" y="4542152"/>
            <a:ext cx="3000375" cy="0"/>
          </a:xfrm>
          <a:prstGeom prst="line">
            <a:avLst/>
          </a:prstGeom>
          <a:ln w="12700">
            <a:solidFill>
              <a:srgbClr val="D8D8D8"/>
            </a:solidFill>
          </a:ln>
          <a:effectLst/>
        </p:spPr>
        <p:style>
          <a:lnRef idx="2">
            <a:schemeClr val="accent1"/>
          </a:lnRef>
          <a:fillRef idx="0">
            <a:schemeClr val="accent1"/>
          </a:fillRef>
          <a:effectRef idx="1">
            <a:schemeClr val="accent1"/>
          </a:effectRef>
          <a:fontRef idx="minor">
            <a:schemeClr val="tx1"/>
          </a:fontRef>
        </p:style>
      </p:cxnSp>
      <p:sp>
        <p:nvSpPr>
          <p:cNvPr id="38" name="Text Placeholder 10">
            <a:extLst>
              <a:ext uri="{FF2B5EF4-FFF2-40B4-BE49-F238E27FC236}">
                <a16:creationId xmlns:a16="http://schemas.microsoft.com/office/drawing/2014/main" id="{42763AF5-9B55-4577-9B55-ADB5F8875441}"/>
              </a:ext>
            </a:extLst>
          </p:cNvPr>
          <p:cNvSpPr>
            <a:spLocks noGrp="1"/>
          </p:cNvSpPr>
          <p:nvPr>
            <p:ph type="body" sz="quarter" idx="27"/>
          </p:nvPr>
        </p:nvSpPr>
        <p:spPr>
          <a:xfrm>
            <a:off x="4595812" y="3392190"/>
            <a:ext cx="3000373" cy="1143000"/>
          </a:xfrm>
          <a:noFill/>
        </p:spPr>
        <p:txBody>
          <a:bodyPr lIns="0" tIns="45720" rIns="0" anchor="ctr" anchorCtr="0">
            <a:normAutofit/>
          </a:bodyPr>
          <a:lstStyle>
            <a:lvl1pPr marL="230188" indent="-230188" algn="l">
              <a:buFont typeface="Segoe UI Symbol" panose="020B0502040204020203" pitchFamily="34" charset="0"/>
              <a:buChar char="✔"/>
              <a:defRPr sz="1400">
                <a:solidFill>
                  <a:srgbClr val="9898CB"/>
                </a:solidFill>
              </a:defRPr>
            </a:lvl1pPr>
            <a:lvl2pPr algn="ctr">
              <a:defRPr/>
            </a:lvl2pPr>
            <a:lvl3pPr marL="0" indent="0" algn="ctr">
              <a:buNone/>
              <a:defRPr/>
            </a:lvl3pPr>
            <a:lvl4pPr marL="0" indent="0" algn="ctr">
              <a:buNone/>
              <a:defRPr/>
            </a:lvl4pPr>
            <a:lvl5pPr marL="0" indent="0" algn="ctr">
              <a:buNone/>
              <a:defRPr/>
            </a:lvl5pPr>
          </a:lstStyle>
          <a:p>
            <a:pPr lvl="0"/>
            <a:r>
              <a:rPr lang="en-US"/>
              <a:t>Edit Master text styles</a:t>
            </a:r>
          </a:p>
        </p:txBody>
      </p:sp>
      <p:cxnSp>
        <p:nvCxnSpPr>
          <p:cNvPr id="39" name="Straight Connector 38">
            <a:extLst>
              <a:ext uri="{FF2B5EF4-FFF2-40B4-BE49-F238E27FC236}">
                <a16:creationId xmlns:a16="http://schemas.microsoft.com/office/drawing/2014/main" id="{0B634F2F-9905-4B12-8A3F-8FA94F6BA582}"/>
              </a:ext>
            </a:extLst>
          </p:cNvPr>
          <p:cNvCxnSpPr>
            <a:cxnSpLocks/>
          </p:cNvCxnSpPr>
          <p:nvPr userDrawn="1"/>
        </p:nvCxnSpPr>
        <p:spPr>
          <a:xfrm>
            <a:off x="4605337" y="3385774"/>
            <a:ext cx="3000375" cy="0"/>
          </a:xfrm>
          <a:prstGeom prst="line">
            <a:avLst/>
          </a:prstGeom>
          <a:ln w="12700">
            <a:solidFill>
              <a:srgbClr val="D8D8D8"/>
            </a:solidFill>
          </a:ln>
          <a:effectLst/>
        </p:spPr>
        <p:style>
          <a:lnRef idx="2">
            <a:schemeClr val="accent1"/>
          </a:lnRef>
          <a:fillRef idx="0">
            <a:schemeClr val="accent1"/>
          </a:fillRef>
          <a:effectRef idx="1">
            <a:schemeClr val="accent1"/>
          </a:effectRef>
          <a:fontRef idx="minor">
            <a:schemeClr val="tx1"/>
          </a:fontRef>
        </p:style>
      </p:cxnSp>
      <p:sp>
        <p:nvSpPr>
          <p:cNvPr id="40" name="Text Placeholder 10">
            <a:extLst>
              <a:ext uri="{FF2B5EF4-FFF2-40B4-BE49-F238E27FC236}">
                <a16:creationId xmlns:a16="http://schemas.microsoft.com/office/drawing/2014/main" id="{5ADDE3D3-32F4-4410-A46D-0411ED31EEDE}"/>
              </a:ext>
            </a:extLst>
          </p:cNvPr>
          <p:cNvSpPr>
            <a:spLocks noGrp="1"/>
          </p:cNvSpPr>
          <p:nvPr>
            <p:ph type="body" sz="quarter" idx="28"/>
          </p:nvPr>
        </p:nvSpPr>
        <p:spPr>
          <a:xfrm>
            <a:off x="4595811" y="4542152"/>
            <a:ext cx="3000372" cy="1143000"/>
          </a:xfrm>
          <a:noFill/>
        </p:spPr>
        <p:txBody>
          <a:bodyPr lIns="0" rIns="0" anchor="ctr" anchorCtr="0">
            <a:normAutofit/>
          </a:bodyPr>
          <a:lstStyle>
            <a:lvl1pPr marL="230188" indent="-230188" algn="l">
              <a:buFont typeface="Segoe UI Symbol" panose="020B0502040204020203" pitchFamily="34" charset="0"/>
              <a:buChar char="✔"/>
              <a:defRPr sz="1400">
                <a:solidFill>
                  <a:srgbClr val="9898CB"/>
                </a:solidFill>
              </a:defRPr>
            </a:lvl1pPr>
            <a:lvl2pPr algn="ctr">
              <a:defRPr/>
            </a:lvl2pPr>
            <a:lvl3pPr marL="0" indent="0" algn="ctr">
              <a:buNone/>
              <a:defRPr/>
            </a:lvl3pPr>
            <a:lvl4pPr marL="0" indent="0" algn="ctr">
              <a:buNone/>
              <a:defRPr/>
            </a:lvl4pPr>
            <a:lvl5pPr marL="0" indent="0" algn="ctr">
              <a:buNone/>
              <a:defRPr/>
            </a:lvl5pPr>
          </a:lstStyle>
          <a:p>
            <a:pPr lvl="0"/>
            <a:r>
              <a:rPr lang="en-US"/>
              <a:t>Edit Master text styles</a:t>
            </a:r>
          </a:p>
        </p:txBody>
      </p:sp>
      <p:cxnSp>
        <p:nvCxnSpPr>
          <p:cNvPr id="41" name="Straight Connector 40">
            <a:extLst>
              <a:ext uri="{FF2B5EF4-FFF2-40B4-BE49-F238E27FC236}">
                <a16:creationId xmlns:a16="http://schemas.microsoft.com/office/drawing/2014/main" id="{ABDF7F8F-BBFE-4FA9-AF11-CC4B19EA9087}"/>
              </a:ext>
            </a:extLst>
          </p:cNvPr>
          <p:cNvCxnSpPr>
            <a:cxnSpLocks/>
          </p:cNvCxnSpPr>
          <p:nvPr userDrawn="1"/>
        </p:nvCxnSpPr>
        <p:spPr>
          <a:xfrm>
            <a:off x="4605337" y="5685152"/>
            <a:ext cx="3000375" cy="0"/>
          </a:xfrm>
          <a:prstGeom prst="line">
            <a:avLst/>
          </a:prstGeom>
          <a:ln w="12700">
            <a:solidFill>
              <a:srgbClr val="D8D8D8"/>
            </a:solidFill>
          </a:ln>
          <a:effectLst/>
        </p:spPr>
        <p:style>
          <a:lnRef idx="2">
            <a:schemeClr val="accent1"/>
          </a:lnRef>
          <a:fillRef idx="0">
            <a:schemeClr val="accent1"/>
          </a:fillRef>
          <a:effectRef idx="1">
            <a:schemeClr val="accent1"/>
          </a:effectRef>
          <a:fontRef idx="minor">
            <a:schemeClr val="tx1"/>
          </a:fontRef>
        </p:style>
      </p:cxnSp>
      <p:sp>
        <p:nvSpPr>
          <p:cNvPr id="43" name="Text Placeholder 10">
            <a:extLst>
              <a:ext uri="{FF2B5EF4-FFF2-40B4-BE49-F238E27FC236}">
                <a16:creationId xmlns:a16="http://schemas.microsoft.com/office/drawing/2014/main" id="{279F88EE-3FEB-4756-9F3C-87DC2B4325B4}"/>
              </a:ext>
            </a:extLst>
          </p:cNvPr>
          <p:cNvSpPr>
            <a:spLocks noGrp="1"/>
          </p:cNvSpPr>
          <p:nvPr>
            <p:ph type="body" sz="quarter" idx="30"/>
          </p:nvPr>
        </p:nvSpPr>
        <p:spPr>
          <a:xfrm>
            <a:off x="8532812" y="2224332"/>
            <a:ext cx="3000375" cy="3460819"/>
          </a:xfrm>
          <a:noFill/>
        </p:spPr>
        <p:txBody>
          <a:bodyPr anchor="ctr" anchorCtr="0">
            <a:normAutofit/>
          </a:bodyPr>
          <a:lstStyle>
            <a:lvl1pPr marL="230188" indent="-230188" algn="l">
              <a:buFont typeface="Segoe UI Symbol" panose="020B0502040204020203" pitchFamily="34" charset="0"/>
              <a:buChar char="✔"/>
              <a:defRPr sz="1400">
                <a:solidFill>
                  <a:srgbClr val="EE2526"/>
                </a:solidFill>
              </a:defRPr>
            </a:lvl1pPr>
            <a:lvl2pPr algn="ctr">
              <a:defRPr/>
            </a:lvl2pPr>
            <a:lvl3pPr marL="0" indent="0" algn="ctr">
              <a:buNone/>
              <a:defRPr/>
            </a:lvl3pPr>
            <a:lvl4pPr marL="0" indent="0" algn="ctr">
              <a:buNone/>
              <a:defRPr/>
            </a:lvl4pPr>
            <a:lvl5pPr marL="0" indent="0" algn="ctr">
              <a:buNone/>
              <a:defRPr/>
            </a:lvl5pPr>
          </a:lstStyle>
          <a:p>
            <a:pPr lvl="0"/>
            <a:r>
              <a:rPr lang="en-US"/>
              <a:t>Edit Master text styles</a:t>
            </a:r>
          </a:p>
        </p:txBody>
      </p:sp>
      <p:sp>
        <p:nvSpPr>
          <p:cNvPr id="50" name="Arrow: Right 49">
            <a:extLst>
              <a:ext uri="{FF2B5EF4-FFF2-40B4-BE49-F238E27FC236}">
                <a16:creationId xmlns:a16="http://schemas.microsoft.com/office/drawing/2014/main" id="{3BCDEEAB-1C08-4C41-A71C-D741763D7F49}"/>
              </a:ext>
            </a:extLst>
          </p:cNvPr>
          <p:cNvSpPr/>
          <p:nvPr userDrawn="1"/>
        </p:nvSpPr>
        <p:spPr>
          <a:xfrm>
            <a:off x="3907628" y="2529320"/>
            <a:ext cx="457200" cy="569907"/>
          </a:xfrm>
          <a:prstGeom prst="rightArrow">
            <a:avLst/>
          </a:prstGeom>
          <a:solidFill>
            <a:srgbClr val="D8D8D8"/>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Arrow: Right 50">
            <a:extLst>
              <a:ext uri="{FF2B5EF4-FFF2-40B4-BE49-F238E27FC236}">
                <a16:creationId xmlns:a16="http://schemas.microsoft.com/office/drawing/2014/main" id="{B8910CA5-2A75-4B87-BB00-F9F57AA714BB}"/>
              </a:ext>
            </a:extLst>
          </p:cNvPr>
          <p:cNvSpPr/>
          <p:nvPr userDrawn="1"/>
        </p:nvSpPr>
        <p:spPr>
          <a:xfrm>
            <a:off x="3907628" y="3725056"/>
            <a:ext cx="457200" cy="569907"/>
          </a:xfrm>
          <a:prstGeom prst="rightArrow">
            <a:avLst/>
          </a:prstGeom>
          <a:solidFill>
            <a:srgbClr val="D8D8D8"/>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Arrow: Right 51">
            <a:extLst>
              <a:ext uri="{FF2B5EF4-FFF2-40B4-BE49-F238E27FC236}">
                <a16:creationId xmlns:a16="http://schemas.microsoft.com/office/drawing/2014/main" id="{B4F6F363-E2C3-4683-9B9B-01A22ABCC3D4}"/>
              </a:ext>
            </a:extLst>
          </p:cNvPr>
          <p:cNvSpPr/>
          <p:nvPr userDrawn="1"/>
        </p:nvSpPr>
        <p:spPr>
          <a:xfrm>
            <a:off x="3907628" y="4828698"/>
            <a:ext cx="457200" cy="569907"/>
          </a:xfrm>
          <a:prstGeom prst="rightArrow">
            <a:avLst/>
          </a:prstGeom>
          <a:solidFill>
            <a:srgbClr val="D8D8D8"/>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4" name="Graphic 53" descr="Add">
            <a:extLst>
              <a:ext uri="{FF2B5EF4-FFF2-40B4-BE49-F238E27FC236}">
                <a16:creationId xmlns:a16="http://schemas.microsoft.com/office/drawing/2014/main" id="{BBDA6A12-0F01-4D89-A5A3-833E46D6E8E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21515" y="3632998"/>
            <a:ext cx="649447" cy="649447"/>
          </a:xfrm>
          <a:prstGeom prst="rect">
            <a:avLst/>
          </a:prstGeom>
        </p:spPr>
      </p:pic>
      <p:sp>
        <p:nvSpPr>
          <p:cNvPr id="28" name="Text Placeholder 6">
            <a:extLst>
              <a:ext uri="{FF2B5EF4-FFF2-40B4-BE49-F238E27FC236}">
                <a16:creationId xmlns:a16="http://schemas.microsoft.com/office/drawing/2014/main" id="{C4A7C5B2-7A76-4EC5-A526-B800C55D4B87}"/>
              </a:ext>
            </a:extLst>
          </p:cNvPr>
          <p:cNvSpPr>
            <a:spLocks noGrp="1"/>
          </p:cNvSpPr>
          <p:nvPr>
            <p:ph type="body" sz="quarter" idx="31" hasCustomPrompt="1"/>
          </p:nvPr>
        </p:nvSpPr>
        <p:spPr>
          <a:xfrm>
            <a:off x="342900" y="6288088"/>
            <a:ext cx="10655300" cy="569912"/>
          </a:xfrm>
        </p:spPr>
        <p:txBody>
          <a:bodyPr lIns="0" tIns="91440" rIns="0" anchor="t" anchorCtr="0"/>
          <a:lstStyle>
            <a:lvl1pPr>
              <a:defRPr sz="800" b="0">
                <a:solidFill>
                  <a:srgbClr val="898989"/>
                </a:solidFill>
              </a:defRPr>
            </a:lvl1pPr>
            <a:lvl2pPr>
              <a:defRPr sz="800" b="0">
                <a:solidFill>
                  <a:schemeClr val="bg1">
                    <a:lumMod val="50000"/>
                  </a:schemeClr>
                </a:solidFill>
              </a:defRPr>
            </a:lvl2pPr>
            <a:lvl3pPr>
              <a:defRPr sz="800" b="0">
                <a:solidFill>
                  <a:schemeClr val="bg1">
                    <a:lumMod val="50000"/>
                  </a:schemeClr>
                </a:solidFill>
              </a:defRPr>
            </a:lvl3pPr>
            <a:lvl4pPr>
              <a:defRPr sz="800" b="0">
                <a:solidFill>
                  <a:schemeClr val="bg1">
                    <a:lumMod val="50000"/>
                  </a:schemeClr>
                </a:solidFill>
              </a:defRPr>
            </a:lvl4pPr>
            <a:lvl5pPr>
              <a:defRPr sz="800" b="0">
                <a:solidFill>
                  <a:schemeClr val="bg1">
                    <a:lumMod val="50000"/>
                  </a:schemeClr>
                </a:solidFill>
              </a:defRPr>
            </a:lvl5pPr>
          </a:lstStyle>
          <a:p>
            <a:pPr lvl="0"/>
            <a:r>
              <a:rPr lang="en-US"/>
              <a:t>Footer</a:t>
            </a:r>
          </a:p>
        </p:txBody>
      </p:sp>
      <p:pic>
        <p:nvPicPr>
          <p:cNvPr id="29" name="Picture 28" descr="A picture containing object, first-aid kit&#10;&#10;Description automatically generated">
            <a:extLst>
              <a:ext uri="{FF2B5EF4-FFF2-40B4-BE49-F238E27FC236}">
                <a16:creationId xmlns:a16="http://schemas.microsoft.com/office/drawing/2014/main" id="{F33AD54D-9C0A-4A67-BCEF-B9805794F2D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998200" y="6307968"/>
            <a:ext cx="769437" cy="614238"/>
          </a:xfrm>
          <a:prstGeom prst="rect">
            <a:avLst/>
          </a:prstGeom>
        </p:spPr>
      </p:pic>
    </p:spTree>
    <p:extLst>
      <p:ext uri="{BB962C8B-B14F-4D97-AF65-F5344CB8AC3E}">
        <p14:creationId xmlns:p14="http://schemas.microsoft.com/office/powerpoint/2010/main" val="30885926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Right Sidebar">
    <p:spTree>
      <p:nvGrpSpPr>
        <p:cNvPr id="1" name=""/>
        <p:cNvGrpSpPr/>
        <p:nvPr/>
      </p:nvGrpSpPr>
      <p:grpSpPr>
        <a:xfrm>
          <a:off x="0" y="0"/>
          <a:ext cx="0" cy="0"/>
          <a:chOff x="0" y="0"/>
          <a:chExt cx="0" cy="0"/>
        </a:xfrm>
      </p:grpSpPr>
      <p:sp>
        <p:nvSpPr>
          <p:cNvPr id="15" name="Text Placeholder 7">
            <a:extLst>
              <a:ext uri="{FF2B5EF4-FFF2-40B4-BE49-F238E27FC236}">
                <a16:creationId xmlns:a16="http://schemas.microsoft.com/office/drawing/2014/main" id="{CDD31560-9506-4413-9148-C59818E2A98B}"/>
              </a:ext>
            </a:extLst>
          </p:cNvPr>
          <p:cNvSpPr>
            <a:spLocks noGrp="1"/>
          </p:cNvSpPr>
          <p:nvPr>
            <p:ph type="body" sz="quarter" idx="19" hasCustomPrompt="1"/>
          </p:nvPr>
        </p:nvSpPr>
        <p:spPr>
          <a:xfrm>
            <a:off x="10032544" y="704850"/>
            <a:ext cx="2159455" cy="5583238"/>
          </a:xfrm>
          <a:solidFill>
            <a:srgbClr val="EAEAE7"/>
          </a:solidFill>
        </p:spPr>
        <p:txBody>
          <a:bodyPr lIns="182880" rIns="182880"/>
          <a:lstStyle>
            <a:lvl5pPr marL="342900" indent="0">
              <a:buNone/>
              <a:defRPr/>
            </a:lvl5pPr>
          </a:lstStyle>
          <a:p>
            <a:pPr lvl="1"/>
            <a:r>
              <a:rPr lang="en-US"/>
              <a:t> </a:t>
            </a:r>
          </a:p>
        </p:txBody>
      </p:sp>
      <p:sp>
        <p:nvSpPr>
          <p:cNvPr id="2" name="Title 1">
            <a:extLst>
              <a:ext uri="{FF2B5EF4-FFF2-40B4-BE49-F238E27FC236}">
                <a16:creationId xmlns:a16="http://schemas.microsoft.com/office/drawing/2014/main" id="{1E71BE58-5C29-4133-AD06-7CEEE7C11430}"/>
              </a:ext>
            </a:extLst>
          </p:cNvPr>
          <p:cNvSpPr>
            <a:spLocks noGrp="1"/>
          </p:cNvSpPr>
          <p:nvPr>
            <p:ph type="title"/>
          </p:nvPr>
        </p:nvSpPr>
        <p:spPr/>
        <p:txBody>
          <a:bodyPr/>
          <a:lstStyle/>
          <a:p>
            <a:r>
              <a:rPr lang="en-US"/>
              <a:t>Click to edit Master title style</a:t>
            </a:r>
          </a:p>
        </p:txBody>
      </p:sp>
      <p:sp>
        <p:nvSpPr>
          <p:cNvPr id="5" name="Text Placeholder 22">
            <a:extLst>
              <a:ext uri="{FF2B5EF4-FFF2-40B4-BE49-F238E27FC236}">
                <a16:creationId xmlns:a16="http://schemas.microsoft.com/office/drawing/2014/main" id="{211A824F-CF45-4948-A431-BC122420E767}"/>
              </a:ext>
            </a:extLst>
          </p:cNvPr>
          <p:cNvSpPr>
            <a:spLocks noGrp="1"/>
          </p:cNvSpPr>
          <p:nvPr>
            <p:ph type="body" sz="quarter" idx="14" hasCustomPrompt="1"/>
          </p:nvPr>
        </p:nvSpPr>
        <p:spPr>
          <a:xfrm>
            <a:off x="342901" y="449262"/>
            <a:ext cx="11497129" cy="255588"/>
          </a:xfrm>
        </p:spPr>
        <p:txBody>
          <a:bodyPr lIns="0" rIns="0" anchor="ctr">
            <a:normAutofit/>
          </a:bodyPr>
          <a:lstStyle>
            <a:lvl1pPr marL="0" indent="0">
              <a:buNone/>
              <a:defRPr sz="1400" b="1" i="0">
                <a:solidFill>
                  <a:srgbClr val="9898CB"/>
                </a:solidFill>
                <a:latin typeface="Arial" charset="0"/>
                <a:ea typeface="Arial" charset="0"/>
                <a:cs typeface="Arial" charset="0"/>
              </a:defRPr>
            </a:lvl1pPr>
          </a:lstStyle>
          <a:p>
            <a:pPr marL="342900" marR="0" lvl="0" indent="-342900" algn="l" defTabSz="457200" rtl="0" eaLnBrk="1" fontAlgn="auto" latinLnBrk="0" hangingPunct="1">
              <a:lnSpc>
                <a:spcPct val="100000"/>
              </a:lnSpc>
              <a:spcBef>
                <a:spcPct val="20000"/>
              </a:spcBef>
              <a:spcAft>
                <a:spcPts val="0"/>
              </a:spcAft>
              <a:buClrTx/>
              <a:buSzTx/>
              <a:tabLst/>
              <a:defRPr/>
            </a:pPr>
            <a:r>
              <a:rPr lang="en-US"/>
              <a:t>Click to add secondary title</a:t>
            </a:r>
          </a:p>
        </p:txBody>
      </p:sp>
      <p:sp>
        <p:nvSpPr>
          <p:cNvPr id="10" name="Content Placeholder 9">
            <a:extLst>
              <a:ext uri="{FF2B5EF4-FFF2-40B4-BE49-F238E27FC236}">
                <a16:creationId xmlns:a16="http://schemas.microsoft.com/office/drawing/2014/main" id="{1B0D3E3A-08D7-4672-B8D5-A3E1F1C8A0C8}"/>
              </a:ext>
            </a:extLst>
          </p:cNvPr>
          <p:cNvSpPr>
            <a:spLocks noGrp="1"/>
          </p:cNvSpPr>
          <p:nvPr>
            <p:ph sz="quarter" idx="15"/>
          </p:nvPr>
        </p:nvSpPr>
        <p:spPr>
          <a:xfrm>
            <a:off x="342900" y="957263"/>
            <a:ext cx="9515475" cy="5078412"/>
          </a:xfrm>
        </p:spPr>
        <p:txBody>
          <a:bodyPr lIns="0" r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2">
            <a:extLst>
              <a:ext uri="{FF2B5EF4-FFF2-40B4-BE49-F238E27FC236}">
                <a16:creationId xmlns:a16="http://schemas.microsoft.com/office/drawing/2014/main" id="{919C37DE-8A4A-495A-BFB7-A95458F5D616}"/>
              </a:ext>
            </a:extLst>
          </p:cNvPr>
          <p:cNvSpPr>
            <a:spLocks noGrp="1"/>
          </p:cNvSpPr>
          <p:nvPr>
            <p:ph type="body" sz="quarter" idx="16"/>
          </p:nvPr>
        </p:nvSpPr>
        <p:spPr>
          <a:xfrm>
            <a:off x="10033000" y="967150"/>
            <a:ext cx="2158999" cy="800219"/>
          </a:xfrm>
          <a:solidFill>
            <a:srgbClr val="343466"/>
          </a:solidFill>
        </p:spPr>
        <p:txBody>
          <a:bodyPr wrap="square" lIns="182880" tIns="182880" rIns="182880" bIns="182880" anchor="ctr" anchorCtr="0">
            <a:spAutoFit/>
          </a:bodyPr>
          <a:lstStyle>
            <a:lvl1pPr>
              <a:defRPr sz="1400">
                <a:solidFill>
                  <a:schemeClr val="bg1"/>
                </a:solidFill>
              </a:defRPr>
            </a:lvl1pPr>
          </a:lstStyle>
          <a:p>
            <a:pPr lvl="0"/>
            <a:r>
              <a:rPr lang="en-US"/>
              <a:t>Edit Master text styles</a:t>
            </a:r>
          </a:p>
        </p:txBody>
      </p:sp>
      <p:sp>
        <p:nvSpPr>
          <p:cNvPr id="12" name="Content Placeholder 14">
            <a:extLst>
              <a:ext uri="{FF2B5EF4-FFF2-40B4-BE49-F238E27FC236}">
                <a16:creationId xmlns:a16="http://schemas.microsoft.com/office/drawing/2014/main" id="{5E822F4D-A250-42AA-8264-7E51E6C183A0}"/>
              </a:ext>
            </a:extLst>
          </p:cNvPr>
          <p:cNvSpPr>
            <a:spLocks noGrp="1"/>
          </p:cNvSpPr>
          <p:nvPr>
            <p:ph sz="quarter" idx="17" hasCustomPrompt="1"/>
          </p:nvPr>
        </p:nvSpPr>
        <p:spPr>
          <a:xfrm>
            <a:off x="10033000" y="1767369"/>
            <a:ext cx="2159000" cy="4512780"/>
          </a:xfrm>
        </p:spPr>
        <p:txBody>
          <a:bodyPr lIns="182880" tIns="182880" rIns="182880" bIns="182880"/>
          <a:lstStyle>
            <a:lvl1pPr>
              <a:defRPr sz="1400">
                <a:solidFill>
                  <a:srgbClr val="EE2526"/>
                </a:solidFill>
              </a:defRPr>
            </a:lvl1pPr>
            <a:lvl2pPr>
              <a:defRPr lang="en-US" sz="1000" b="0" kern="1200" dirty="0" smtClean="0">
                <a:solidFill>
                  <a:schemeClr val="accent1"/>
                </a:solidFill>
                <a:latin typeface="+mn-lt"/>
                <a:ea typeface="+mn-ea"/>
                <a:cs typeface="+mn-cs"/>
              </a:defRPr>
            </a:lvl2pPr>
            <a:lvl3pPr>
              <a:defRPr sz="1000"/>
            </a:lvl3pPr>
            <a:lvl4pPr>
              <a:defRPr sz="1000"/>
            </a:lvl4pPr>
            <a:lvl5pPr>
              <a:defRPr sz="1000"/>
            </a:lvl5pPr>
          </a:lstStyle>
          <a:p>
            <a:pPr marL="0" lvl="0" indent="0" algn="l" defTabSz="457200" rtl="0" eaLnBrk="1" latinLnBrk="0" hangingPunct="1">
              <a:spcBef>
                <a:spcPct val="20000"/>
              </a:spcBef>
              <a:buFont typeface="Arial" panose="020B0604020202020204" pitchFamily="34" charset="0"/>
              <a:buNone/>
            </a:pPr>
            <a:r>
              <a:rPr lang="en-US"/>
              <a:t>Edit Name</a:t>
            </a:r>
          </a:p>
          <a:p>
            <a:pPr lvl="1"/>
            <a:r>
              <a:rPr lang="en-US"/>
              <a:t>Second level</a:t>
            </a:r>
          </a:p>
          <a:p>
            <a:pPr lvl="2"/>
            <a:r>
              <a:rPr lang="en-US"/>
              <a:t>Third level</a:t>
            </a:r>
          </a:p>
          <a:p>
            <a:pPr lvl="3"/>
            <a:r>
              <a:rPr lang="en-US"/>
              <a:t>Fourth level</a:t>
            </a:r>
          </a:p>
          <a:p>
            <a:pPr lvl="4"/>
            <a:r>
              <a:rPr lang="en-US"/>
              <a:t>Fifth level</a:t>
            </a:r>
          </a:p>
        </p:txBody>
      </p:sp>
      <p:sp>
        <p:nvSpPr>
          <p:cNvPr id="13" name="Text Placeholder 6">
            <a:extLst>
              <a:ext uri="{FF2B5EF4-FFF2-40B4-BE49-F238E27FC236}">
                <a16:creationId xmlns:a16="http://schemas.microsoft.com/office/drawing/2014/main" id="{E447EE3A-9D9A-444E-8D26-9A7C82DEA0C0}"/>
              </a:ext>
            </a:extLst>
          </p:cNvPr>
          <p:cNvSpPr>
            <a:spLocks noGrp="1"/>
          </p:cNvSpPr>
          <p:nvPr>
            <p:ph type="body" sz="quarter" idx="18" hasCustomPrompt="1"/>
          </p:nvPr>
        </p:nvSpPr>
        <p:spPr>
          <a:xfrm>
            <a:off x="342900" y="6288088"/>
            <a:ext cx="10655300" cy="569912"/>
          </a:xfrm>
        </p:spPr>
        <p:txBody>
          <a:bodyPr lIns="0" tIns="91440" rIns="0" anchor="t" anchorCtr="0"/>
          <a:lstStyle>
            <a:lvl1pPr>
              <a:defRPr sz="800" b="0">
                <a:solidFill>
                  <a:srgbClr val="898989"/>
                </a:solidFill>
              </a:defRPr>
            </a:lvl1pPr>
            <a:lvl2pPr>
              <a:defRPr sz="800" b="0">
                <a:solidFill>
                  <a:schemeClr val="bg1">
                    <a:lumMod val="50000"/>
                  </a:schemeClr>
                </a:solidFill>
              </a:defRPr>
            </a:lvl2pPr>
            <a:lvl3pPr>
              <a:defRPr sz="800" b="0">
                <a:solidFill>
                  <a:schemeClr val="bg1">
                    <a:lumMod val="50000"/>
                  </a:schemeClr>
                </a:solidFill>
              </a:defRPr>
            </a:lvl3pPr>
            <a:lvl4pPr>
              <a:defRPr sz="800" b="0">
                <a:solidFill>
                  <a:schemeClr val="bg1">
                    <a:lumMod val="50000"/>
                  </a:schemeClr>
                </a:solidFill>
              </a:defRPr>
            </a:lvl4pPr>
            <a:lvl5pPr>
              <a:defRPr sz="800" b="0">
                <a:solidFill>
                  <a:schemeClr val="bg1">
                    <a:lumMod val="50000"/>
                  </a:schemeClr>
                </a:solidFill>
              </a:defRPr>
            </a:lvl5pPr>
          </a:lstStyle>
          <a:p>
            <a:pPr lvl="0"/>
            <a:r>
              <a:rPr lang="en-US"/>
              <a:t>Footer</a:t>
            </a:r>
          </a:p>
        </p:txBody>
      </p:sp>
      <p:sp>
        <p:nvSpPr>
          <p:cNvPr id="14" name="Slide Number Placeholder 3">
            <a:extLst>
              <a:ext uri="{FF2B5EF4-FFF2-40B4-BE49-F238E27FC236}">
                <a16:creationId xmlns:a16="http://schemas.microsoft.com/office/drawing/2014/main" id="{2038F267-C9BE-4F90-817F-842054AE63AA}"/>
              </a:ext>
            </a:extLst>
          </p:cNvPr>
          <p:cNvSpPr>
            <a:spLocks noGrp="1"/>
          </p:cNvSpPr>
          <p:nvPr>
            <p:ph type="sldNum" sz="quarter" idx="11"/>
          </p:nvPr>
        </p:nvSpPr>
        <p:spPr>
          <a:xfrm>
            <a:off x="11849100" y="6500863"/>
            <a:ext cx="264514" cy="215444"/>
          </a:xfrm>
        </p:spPr>
        <p:txBody>
          <a:bodyPr/>
          <a:lstStyle/>
          <a:p>
            <a:fld id="{2066355A-084C-D24E-9AD2-7E4FC41EA627}" type="slidenum">
              <a:rPr lang="en-US" smtClean="0"/>
              <a:pPr/>
              <a:t>‹#›</a:t>
            </a:fld>
            <a:endParaRPr lang="en-US"/>
          </a:p>
        </p:txBody>
      </p:sp>
      <p:pic>
        <p:nvPicPr>
          <p:cNvPr id="16" name="Picture 15" descr="A picture containing object, first-aid kit&#10;&#10;Description automatically generated">
            <a:extLst>
              <a:ext uri="{FF2B5EF4-FFF2-40B4-BE49-F238E27FC236}">
                <a16:creationId xmlns:a16="http://schemas.microsoft.com/office/drawing/2014/main" id="{3A948B10-691F-4150-A635-3A1796469B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98200" y="6307968"/>
            <a:ext cx="769437" cy="614238"/>
          </a:xfrm>
          <a:prstGeom prst="rect">
            <a:avLst/>
          </a:prstGeom>
        </p:spPr>
      </p:pic>
    </p:spTree>
    <p:extLst>
      <p:ext uri="{BB962C8B-B14F-4D97-AF65-F5344CB8AC3E}">
        <p14:creationId xmlns:p14="http://schemas.microsoft.com/office/powerpoint/2010/main" val="21257874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A1D6C-05A2-4FD0-B98D-0C83DEC877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553341A-324C-467C-B1B1-AE752F28D351}"/>
              </a:ext>
            </a:extLst>
          </p:cNvPr>
          <p:cNvSpPr>
            <a:spLocks noGrp="1"/>
          </p:cNvSpPr>
          <p:nvPr>
            <p:ph type="dt" sz="half" idx="10"/>
          </p:nvPr>
        </p:nvSpPr>
        <p:spPr/>
        <p:txBody>
          <a:bodyPr/>
          <a:lstStyle/>
          <a:p>
            <a:fld id="{019576A2-14A9-46F8-99B1-8DC4CA02C4EA}" type="datetime1">
              <a:rPr lang="en-US" smtClean="0"/>
              <a:t>9/16/2022</a:t>
            </a:fld>
            <a:endParaRPr lang="en-US"/>
          </a:p>
        </p:txBody>
      </p:sp>
      <p:sp>
        <p:nvSpPr>
          <p:cNvPr id="4" name="Footer Placeholder 3">
            <a:extLst>
              <a:ext uri="{FF2B5EF4-FFF2-40B4-BE49-F238E27FC236}">
                <a16:creationId xmlns:a16="http://schemas.microsoft.com/office/drawing/2014/main" id="{DC9BB63E-7C8F-4C60-91CE-DD376CEA56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17C955F-4ADF-4703-AE82-B94DFAA01ADB}"/>
              </a:ext>
            </a:extLst>
          </p:cNvPr>
          <p:cNvSpPr>
            <a:spLocks noGrp="1"/>
          </p:cNvSpPr>
          <p:nvPr>
            <p:ph type="sldNum" sz="quarter" idx="12"/>
          </p:nvPr>
        </p:nvSpPr>
        <p:spPr/>
        <p:txBody>
          <a:bodyPr/>
          <a:lstStyle/>
          <a:p>
            <a:fld id="{C5FEC54F-D072-410A-9418-8F499CB2B447}" type="slidenum">
              <a:rPr lang="en-US" smtClean="0"/>
              <a:t>‹#›</a:t>
            </a:fld>
            <a:endParaRPr lang="en-US"/>
          </a:p>
        </p:txBody>
      </p:sp>
    </p:spTree>
    <p:extLst>
      <p:ext uri="{BB962C8B-B14F-4D97-AF65-F5344CB8AC3E}">
        <p14:creationId xmlns:p14="http://schemas.microsoft.com/office/powerpoint/2010/main" val="1091003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DE7B8AC-5D7D-4197-8594-3AD0D49EC47E}"/>
              </a:ext>
            </a:extLst>
          </p:cNvPr>
          <p:cNvSpPr>
            <a:spLocks noGrp="1"/>
          </p:cNvSpPr>
          <p:nvPr>
            <p:ph type="dt" sz="half" idx="10"/>
          </p:nvPr>
        </p:nvSpPr>
        <p:spPr/>
        <p:txBody>
          <a:bodyPr/>
          <a:lstStyle/>
          <a:p>
            <a:fld id="{8F6BAC88-826F-4123-A69F-F1F73376BDCF}" type="datetime1">
              <a:rPr lang="en-US" smtClean="0"/>
              <a:t>9/16/2022</a:t>
            </a:fld>
            <a:endParaRPr lang="en-US"/>
          </a:p>
        </p:txBody>
      </p:sp>
      <p:sp>
        <p:nvSpPr>
          <p:cNvPr id="4" name="Footer Placeholder 3">
            <a:extLst>
              <a:ext uri="{FF2B5EF4-FFF2-40B4-BE49-F238E27FC236}">
                <a16:creationId xmlns:a16="http://schemas.microsoft.com/office/drawing/2014/main" id="{0AB1347D-7D95-4456-899C-5C373E99768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885ABB3-32B2-45E0-9144-167A72B67F59}"/>
              </a:ext>
            </a:extLst>
          </p:cNvPr>
          <p:cNvSpPr>
            <a:spLocks noGrp="1"/>
          </p:cNvSpPr>
          <p:nvPr>
            <p:ph type="sldNum" sz="quarter" idx="12"/>
          </p:nvPr>
        </p:nvSpPr>
        <p:spPr/>
        <p:txBody>
          <a:bodyPr/>
          <a:lstStyle/>
          <a:p>
            <a:fld id="{C5FEC54F-D072-410A-9418-8F499CB2B447}" type="slidenum">
              <a:rPr lang="en-US" smtClean="0"/>
              <a:t>‹#›</a:t>
            </a:fld>
            <a:endParaRPr lang="en-US"/>
          </a:p>
        </p:txBody>
      </p:sp>
      <p:sp>
        <p:nvSpPr>
          <p:cNvPr id="8" name="Rectangle 7">
            <a:extLst>
              <a:ext uri="{FF2B5EF4-FFF2-40B4-BE49-F238E27FC236}">
                <a16:creationId xmlns:a16="http://schemas.microsoft.com/office/drawing/2014/main" id="{A5856107-24E8-4B4A-B753-82EBDF55F417}"/>
              </a:ext>
            </a:extLst>
          </p:cNvPr>
          <p:cNvSpPr/>
          <p:nvPr userDrawn="1"/>
        </p:nvSpPr>
        <p:spPr>
          <a:xfrm>
            <a:off x="0" y="0"/>
            <a:ext cx="12192000" cy="40403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27B28221-42B7-4878-86E7-318AC865AC09}"/>
              </a:ext>
            </a:extLst>
          </p:cNvPr>
          <p:cNvSpPr>
            <a:spLocks noGrp="1"/>
          </p:cNvSpPr>
          <p:nvPr>
            <p:ph sz="half" idx="1"/>
          </p:nvPr>
        </p:nvSpPr>
        <p:spPr>
          <a:xfrm>
            <a:off x="838200" y="4386077"/>
            <a:ext cx="4914530" cy="1790885"/>
          </a:xfrm>
        </p:spPr>
        <p:txBody>
          <a:bodyPr>
            <a:normAutofit/>
          </a:bodyPr>
          <a:lstStyle>
            <a:lvl1pPr marL="0" indent="0">
              <a:buNone/>
              <a:defRPr sz="2000">
                <a:latin typeface="Segoe UI Light" panose="020B0502040204020203" pitchFamily="34" charset="0"/>
                <a:cs typeface="Segoe UI Light" panose="020B0502040204020203" pitchFamily="34" charset="0"/>
              </a:defRPr>
            </a:lvl1pPr>
            <a:lvl2pPr>
              <a:defRPr sz="1800">
                <a:latin typeface="Segoe UI Light" panose="020B0502040204020203" pitchFamily="34" charset="0"/>
                <a:cs typeface="Segoe UI Light" panose="020B0502040204020203" pitchFamily="34" charset="0"/>
              </a:defRPr>
            </a:lvl2pPr>
            <a:lvl3pPr>
              <a:defRPr sz="1600">
                <a:latin typeface="Segoe UI Light" panose="020B0502040204020203" pitchFamily="34" charset="0"/>
                <a:cs typeface="Segoe UI Light" panose="020B0502040204020203" pitchFamily="34" charset="0"/>
              </a:defRPr>
            </a:lvl3pPr>
            <a:lvl4pPr>
              <a:defRPr sz="1400">
                <a:latin typeface="Segoe UI Light" panose="020B0502040204020203" pitchFamily="34" charset="0"/>
                <a:cs typeface="Segoe UI Light" panose="020B0502040204020203" pitchFamily="34" charset="0"/>
              </a:defRPr>
            </a:lvl4pPr>
            <a:lvl5pPr>
              <a:defRPr sz="1400">
                <a:latin typeface="Segoe UI Light" panose="020B0502040204020203" pitchFamily="34" charset="0"/>
                <a:cs typeface="Segoe UI Light" panose="020B0502040204020203" pitchFamily="34" charset="0"/>
              </a:defRPr>
            </a:lvl5pPr>
          </a:lstStyle>
          <a:p>
            <a:pPr lvl="0"/>
            <a:r>
              <a:rPr lang="en-US"/>
              <a:t>Click to edit Master text styles</a:t>
            </a:r>
          </a:p>
          <a:p>
            <a:pPr lvl="1"/>
            <a:r>
              <a:rPr lang="en-US"/>
              <a:t>Third level</a:t>
            </a:r>
          </a:p>
          <a:p>
            <a:pPr lvl="2"/>
            <a:r>
              <a:rPr lang="en-US"/>
              <a:t>Fourth level</a:t>
            </a:r>
          </a:p>
          <a:p>
            <a:pPr lvl="3"/>
            <a:r>
              <a:rPr lang="en-US"/>
              <a:t>Fifth level</a:t>
            </a:r>
          </a:p>
        </p:txBody>
      </p:sp>
      <p:sp>
        <p:nvSpPr>
          <p:cNvPr id="11" name="Content Placeholder 2">
            <a:extLst>
              <a:ext uri="{FF2B5EF4-FFF2-40B4-BE49-F238E27FC236}">
                <a16:creationId xmlns:a16="http://schemas.microsoft.com/office/drawing/2014/main" id="{3DEBAE03-4532-4E1F-B330-6A7C8D879483}"/>
              </a:ext>
            </a:extLst>
          </p:cNvPr>
          <p:cNvSpPr>
            <a:spLocks noGrp="1"/>
          </p:cNvSpPr>
          <p:nvPr>
            <p:ph sz="half" idx="13"/>
          </p:nvPr>
        </p:nvSpPr>
        <p:spPr>
          <a:xfrm>
            <a:off x="6439270" y="4386077"/>
            <a:ext cx="4914530" cy="1790885"/>
          </a:xfrm>
        </p:spPr>
        <p:txBody>
          <a:bodyPr>
            <a:normAutofit/>
          </a:bodyPr>
          <a:lstStyle>
            <a:lvl1pPr marL="0" indent="0">
              <a:buNone/>
              <a:defRPr sz="2000">
                <a:latin typeface="Segoe UI Light" panose="020B0502040204020203" pitchFamily="34" charset="0"/>
                <a:cs typeface="Segoe UI Light" panose="020B0502040204020203" pitchFamily="34" charset="0"/>
              </a:defRPr>
            </a:lvl1pPr>
            <a:lvl2pPr>
              <a:defRPr sz="1800">
                <a:latin typeface="Segoe UI Light" panose="020B0502040204020203" pitchFamily="34" charset="0"/>
                <a:cs typeface="Segoe UI Light" panose="020B0502040204020203" pitchFamily="34" charset="0"/>
              </a:defRPr>
            </a:lvl2pPr>
            <a:lvl3pPr>
              <a:defRPr sz="1600">
                <a:latin typeface="Segoe UI Light" panose="020B0502040204020203" pitchFamily="34" charset="0"/>
                <a:cs typeface="Segoe UI Light" panose="020B0502040204020203" pitchFamily="34" charset="0"/>
              </a:defRPr>
            </a:lvl3pPr>
            <a:lvl4pPr>
              <a:defRPr sz="1400">
                <a:latin typeface="Segoe UI Light" panose="020B0502040204020203" pitchFamily="34" charset="0"/>
                <a:cs typeface="Segoe UI Light" panose="020B0502040204020203" pitchFamily="34" charset="0"/>
              </a:defRPr>
            </a:lvl4pPr>
            <a:lvl5pPr>
              <a:defRPr sz="1400">
                <a:latin typeface="Segoe UI Light" panose="020B0502040204020203" pitchFamily="34" charset="0"/>
                <a:cs typeface="Segoe UI Light" panose="020B0502040204020203" pitchFamily="34" charset="0"/>
              </a:defRPr>
            </a:lvl5pPr>
          </a:lstStyle>
          <a:p>
            <a:pPr lvl="0"/>
            <a:r>
              <a:rPr lang="en-US"/>
              <a:t>Click to edit Master text styles</a:t>
            </a:r>
          </a:p>
          <a:p>
            <a:pPr lvl="1"/>
            <a:r>
              <a:rPr lang="en-US"/>
              <a:t>Third level</a:t>
            </a:r>
          </a:p>
          <a:p>
            <a:pPr lvl="2"/>
            <a:r>
              <a:rPr lang="en-US"/>
              <a:t>Fourth level</a:t>
            </a:r>
          </a:p>
          <a:p>
            <a:pPr lvl="3"/>
            <a:r>
              <a:rPr lang="en-US"/>
              <a:t>Fifth level</a:t>
            </a:r>
          </a:p>
        </p:txBody>
      </p:sp>
      <p:cxnSp>
        <p:nvCxnSpPr>
          <p:cNvPr id="13" name="Straight Connector 12">
            <a:extLst>
              <a:ext uri="{FF2B5EF4-FFF2-40B4-BE49-F238E27FC236}">
                <a16:creationId xmlns:a16="http://schemas.microsoft.com/office/drawing/2014/main" id="{8C4CFB5D-F980-497F-AD4F-2A3B760E0CC7}"/>
              </a:ext>
            </a:extLst>
          </p:cNvPr>
          <p:cNvCxnSpPr/>
          <p:nvPr userDrawn="1"/>
        </p:nvCxnSpPr>
        <p:spPr>
          <a:xfrm>
            <a:off x="-346229" y="4040380"/>
            <a:ext cx="12890377" cy="0"/>
          </a:xfrm>
          <a:prstGeom prst="line">
            <a:avLst/>
          </a:prstGeom>
          <a:ln w="57150">
            <a:solidFill>
              <a:schemeClr val="accent2"/>
            </a:solidFill>
          </a:ln>
        </p:spPr>
        <p:style>
          <a:lnRef idx="1">
            <a:schemeClr val="accent3"/>
          </a:lnRef>
          <a:fillRef idx="0">
            <a:schemeClr val="accent3"/>
          </a:fillRef>
          <a:effectRef idx="0">
            <a:schemeClr val="accent3"/>
          </a:effectRef>
          <a:fontRef idx="minor">
            <a:schemeClr val="tx1"/>
          </a:fontRef>
        </p:style>
      </p:cxnSp>
      <p:sp>
        <p:nvSpPr>
          <p:cNvPr id="17" name="Rectangle 16">
            <a:extLst>
              <a:ext uri="{FF2B5EF4-FFF2-40B4-BE49-F238E27FC236}">
                <a16:creationId xmlns:a16="http://schemas.microsoft.com/office/drawing/2014/main" id="{9528ABB7-2593-49A2-A977-6BD229CF67DB}"/>
              </a:ext>
            </a:extLst>
          </p:cNvPr>
          <p:cNvSpPr/>
          <p:nvPr userDrawn="1"/>
        </p:nvSpPr>
        <p:spPr>
          <a:xfrm>
            <a:off x="2506980" y="1661160"/>
            <a:ext cx="7178040" cy="1645904"/>
          </a:xfrm>
          <a:prstGeom prst="rect">
            <a:avLst/>
          </a:prstGeom>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148BFBA9-FD2E-42BB-9226-74DA2CCF1D63}"/>
              </a:ext>
            </a:extLst>
          </p:cNvPr>
          <p:cNvSpPr>
            <a:spLocks noGrp="1"/>
          </p:cNvSpPr>
          <p:nvPr>
            <p:ph type="title" hasCustomPrompt="1"/>
          </p:nvPr>
        </p:nvSpPr>
        <p:spPr>
          <a:xfrm>
            <a:off x="2727960" y="1843405"/>
            <a:ext cx="6781800" cy="1325563"/>
          </a:xfrm>
        </p:spPr>
        <p:txBody>
          <a:bodyPr/>
          <a:lstStyle>
            <a:lvl1pPr>
              <a:defRPr sz="3600" b="1">
                <a:solidFill>
                  <a:schemeClr val="bg1"/>
                </a:solidFill>
              </a:defRPr>
            </a:lvl1pPr>
          </a:lstStyle>
          <a:p>
            <a:r>
              <a:rPr lang="en-US"/>
              <a:t>CLICK TO EDIT MASTER TITLE STYLE</a:t>
            </a:r>
          </a:p>
        </p:txBody>
      </p:sp>
      <p:pic>
        <p:nvPicPr>
          <p:cNvPr id="14" name="Picture 13" descr="A picture containing object, first-aid kit&#10;&#10;Description automatically generated">
            <a:extLst>
              <a:ext uri="{FF2B5EF4-FFF2-40B4-BE49-F238E27FC236}">
                <a16:creationId xmlns:a16="http://schemas.microsoft.com/office/drawing/2014/main" id="{7AB3F84A-1993-4CC0-9C91-83156D93F2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956938" cy="763919"/>
          </a:xfrm>
          <a:prstGeom prst="rect">
            <a:avLst/>
          </a:prstGeom>
        </p:spPr>
      </p:pic>
    </p:spTree>
    <p:extLst>
      <p:ext uri="{BB962C8B-B14F-4D97-AF65-F5344CB8AC3E}">
        <p14:creationId xmlns:p14="http://schemas.microsoft.com/office/powerpoint/2010/main" val="2094759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ADA63-8965-4572-B27F-93C59C713278}"/>
              </a:ext>
            </a:extLst>
          </p:cNvPr>
          <p:cNvSpPr>
            <a:spLocks noGrp="1"/>
          </p:cNvSpPr>
          <p:nvPr>
            <p:ph type="title"/>
          </p:nvPr>
        </p:nvSpPr>
        <p:spPr>
          <a:xfrm>
            <a:off x="838200" y="533269"/>
            <a:ext cx="10515600" cy="884555"/>
          </a:xfrm>
        </p:spPr>
        <p:txBody>
          <a:bodyPr/>
          <a:lstStyle/>
          <a:p>
            <a:r>
              <a:rPr lang="en-US"/>
              <a:t>Click to edit Master title style</a:t>
            </a:r>
          </a:p>
        </p:txBody>
      </p:sp>
      <p:pic>
        <p:nvPicPr>
          <p:cNvPr id="7" name="Picture 6">
            <a:extLst>
              <a:ext uri="{FF2B5EF4-FFF2-40B4-BE49-F238E27FC236}">
                <a16:creationId xmlns:a16="http://schemas.microsoft.com/office/drawing/2014/main" id="{BACAE824-E436-470E-9560-065C08A2AD1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4393" y="1934827"/>
            <a:ext cx="9943214" cy="4565829"/>
          </a:xfrm>
          <a:prstGeom prst="rect">
            <a:avLst/>
          </a:prstGeom>
        </p:spPr>
      </p:pic>
      <p:pic>
        <p:nvPicPr>
          <p:cNvPr id="11" name="Picture 10" descr="A picture containing object, first-aid kit&#10;&#10;Description automatically generated">
            <a:extLst>
              <a:ext uri="{FF2B5EF4-FFF2-40B4-BE49-F238E27FC236}">
                <a16:creationId xmlns:a16="http://schemas.microsoft.com/office/drawing/2014/main" id="{5162773C-D40E-4DCC-9D3B-485F7D26490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67607" y="6324731"/>
            <a:ext cx="800690" cy="639187"/>
          </a:xfrm>
          <a:prstGeom prst="rect">
            <a:avLst/>
          </a:prstGeom>
        </p:spPr>
      </p:pic>
    </p:spTree>
    <p:extLst>
      <p:ext uri="{BB962C8B-B14F-4D97-AF65-F5344CB8AC3E}">
        <p14:creationId xmlns:p14="http://schemas.microsoft.com/office/powerpoint/2010/main" val="3827274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ADA63-8965-4572-B27F-93C59C713278}"/>
              </a:ext>
            </a:extLst>
          </p:cNvPr>
          <p:cNvSpPr>
            <a:spLocks noGrp="1"/>
          </p:cNvSpPr>
          <p:nvPr>
            <p:ph type="title"/>
          </p:nvPr>
        </p:nvSpPr>
        <p:spPr>
          <a:xfrm>
            <a:off x="838200" y="533269"/>
            <a:ext cx="10515600" cy="884555"/>
          </a:xfrm>
        </p:spPr>
        <p:txBody>
          <a:bodyPr/>
          <a:lstStyle/>
          <a:p>
            <a:r>
              <a:rPr lang="en-US"/>
              <a:t>Click to edit Master title style</a:t>
            </a:r>
          </a:p>
        </p:txBody>
      </p:sp>
      <p:sp>
        <p:nvSpPr>
          <p:cNvPr id="3" name="Date Placeholder 2">
            <a:extLst>
              <a:ext uri="{FF2B5EF4-FFF2-40B4-BE49-F238E27FC236}">
                <a16:creationId xmlns:a16="http://schemas.microsoft.com/office/drawing/2014/main" id="{1F5D3924-790E-4355-B678-C7FF6AC5D998}"/>
              </a:ext>
            </a:extLst>
          </p:cNvPr>
          <p:cNvSpPr>
            <a:spLocks noGrp="1"/>
          </p:cNvSpPr>
          <p:nvPr>
            <p:ph type="dt" sz="half" idx="10"/>
          </p:nvPr>
        </p:nvSpPr>
        <p:spPr/>
        <p:txBody>
          <a:bodyPr/>
          <a:lstStyle/>
          <a:p>
            <a:fld id="{466F8264-E5AE-4BE5-B5E4-0015E17C9BAC}" type="datetime1">
              <a:rPr lang="en-US" smtClean="0"/>
              <a:t>9/16/2022</a:t>
            </a:fld>
            <a:endParaRPr lang="en-US"/>
          </a:p>
        </p:txBody>
      </p:sp>
      <p:sp>
        <p:nvSpPr>
          <p:cNvPr id="4" name="Footer Placeholder 3">
            <a:extLst>
              <a:ext uri="{FF2B5EF4-FFF2-40B4-BE49-F238E27FC236}">
                <a16:creationId xmlns:a16="http://schemas.microsoft.com/office/drawing/2014/main" id="{BBDCA147-A0E7-46EF-8076-CDBB5CCCE2AF}"/>
              </a:ext>
            </a:extLst>
          </p:cNvPr>
          <p:cNvSpPr>
            <a:spLocks noGrp="1"/>
          </p:cNvSpPr>
          <p:nvPr>
            <p:ph type="ftr" sz="quarter" idx="11"/>
          </p:nvPr>
        </p:nvSpPr>
        <p:spPr/>
        <p:txBody>
          <a:bodyPr/>
          <a:lstStyle/>
          <a:p>
            <a:endParaRPr lang="en-US"/>
          </a:p>
        </p:txBody>
      </p:sp>
      <p:sp>
        <p:nvSpPr>
          <p:cNvPr id="16" name="Subtitle 2">
            <a:extLst>
              <a:ext uri="{FF2B5EF4-FFF2-40B4-BE49-F238E27FC236}">
                <a16:creationId xmlns:a16="http://schemas.microsoft.com/office/drawing/2014/main" id="{987EA937-F352-455B-9340-9F92C145635E}"/>
              </a:ext>
            </a:extLst>
          </p:cNvPr>
          <p:cNvSpPr>
            <a:spLocks noGrp="1"/>
          </p:cNvSpPr>
          <p:nvPr>
            <p:ph type="subTitle" idx="1"/>
          </p:nvPr>
        </p:nvSpPr>
        <p:spPr>
          <a:xfrm>
            <a:off x="838200" y="1280160"/>
            <a:ext cx="9144000" cy="523239"/>
          </a:xfrm>
        </p:spPr>
        <p:txBody>
          <a:bodyPr/>
          <a:lstStyle>
            <a:lvl1pPr marL="0" indent="0" algn="l">
              <a:buNone/>
              <a:defRPr sz="2400" b="0">
                <a:solidFill>
                  <a:schemeClr val="accent4"/>
                </a:solidFill>
                <a:latin typeface="Rockwell" panose="020606030202050204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7" name="Straight Connector 16">
            <a:extLst>
              <a:ext uri="{FF2B5EF4-FFF2-40B4-BE49-F238E27FC236}">
                <a16:creationId xmlns:a16="http://schemas.microsoft.com/office/drawing/2014/main" id="{C884143D-74E0-4A00-8CBD-6217F8196C7A}"/>
              </a:ext>
            </a:extLst>
          </p:cNvPr>
          <p:cNvCxnSpPr/>
          <p:nvPr userDrawn="1"/>
        </p:nvCxnSpPr>
        <p:spPr>
          <a:xfrm>
            <a:off x="853440" y="1995301"/>
            <a:ext cx="1356360" cy="0"/>
          </a:xfrm>
          <a:prstGeom prst="line">
            <a:avLst/>
          </a:prstGeom>
          <a:ln w="38100"/>
        </p:spPr>
        <p:style>
          <a:lnRef idx="2">
            <a:schemeClr val="accent3"/>
          </a:lnRef>
          <a:fillRef idx="0">
            <a:schemeClr val="accent3"/>
          </a:fillRef>
          <a:effectRef idx="1">
            <a:schemeClr val="accent3"/>
          </a:effectRef>
          <a:fontRef idx="minor">
            <a:schemeClr val="tx1"/>
          </a:fontRef>
        </p:style>
      </p:cxnSp>
      <p:pic>
        <p:nvPicPr>
          <p:cNvPr id="11" name="Picture 10" descr="A picture containing object, first-aid kit&#10;&#10;Description automatically generated">
            <a:extLst>
              <a:ext uri="{FF2B5EF4-FFF2-40B4-BE49-F238E27FC236}">
                <a16:creationId xmlns:a16="http://schemas.microsoft.com/office/drawing/2014/main" id="{5162773C-D40E-4DCC-9D3B-485F7D2649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3110" y="6218813"/>
            <a:ext cx="800690" cy="639187"/>
          </a:xfrm>
          <a:prstGeom prst="rect">
            <a:avLst/>
          </a:prstGeom>
        </p:spPr>
      </p:pic>
      <p:sp>
        <p:nvSpPr>
          <p:cNvPr id="13" name="Slide Number Placeholder 4">
            <a:extLst>
              <a:ext uri="{FF2B5EF4-FFF2-40B4-BE49-F238E27FC236}">
                <a16:creationId xmlns:a16="http://schemas.microsoft.com/office/drawing/2014/main" id="{32ED04AB-F709-46F1-AE47-0FC31E6D7238}"/>
              </a:ext>
            </a:extLst>
          </p:cNvPr>
          <p:cNvSpPr>
            <a:spLocks noGrp="1"/>
          </p:cNvSpPr>
          <p:nvPr>
            <p:ph type="sldNum" sz="quarter" idx="12"/>
          </p:nvPr>
        </p:nvSpPr>
        <p:spPr>
          <a:xfrm>
            <a:off x="9067800" y="6356350"/>
            <a:ext cx="2743200" cy="365125"/>
          </a:xfrm>
        </p:spPr>
        <p:txBody>
          <a:bodyPr/>
          <a:lstStyle/>
          <a:p>
            <a:fld id="{C5FEC54F-D072-410A-9418-8F499CB2B447}" type="slidenum">
              <a:rPr lang="en-US" smtClean="0"/>
              <a:t>‹#›</a:t>
            </a:fld>
            <a:endParaRPr lang="en-US"/>
          </a:p>
        </p:txBody>
      </p:sp>
      <p:pic>
        <p:nvPicPr>
          <p:cNvPr id="6" name="Picture 5" descr="A screenshot of a cell phone&#10;&#10;Description automatically generated">
            <a:extLst>
              <a:ext uri="{FF2B5EF4-FFF2-40B4-BE49-F238E27FC236}">
                <a16:creationId xmlns:a16="http://schemas.microsoft.com/office/drawing/2014/main" id="{999018DD-AC2B-4E9C-995E-F2A628648A1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3439" y="2306000"/>
            <a:ext cx="10500362" cy="2510047"/>
          </a:xfrm>
          <a:prstGeom prst="rect">
            <a:avLst/>
          </a:prstGeom>
        </p:spPr>
      </p:pic>
    </p:spTree>
    <p:extLst>
      <p:ext uri="{BB962C8B-B14F-4D97-AF65-F5344CB8AC3E}">
        <p14:creationId xmlns:p14="http://schemas.microsoft.com/office/powerpoint/2010/main" val="36336812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AB14856-9CA8-45AE-A85B-9EDC5B0B4021}"/>
              </a:ext>
            </a:extLst>
          </p:cNvPr>
          <p:cNvSpPr>
            <a:spLocks noGrp="1"/>
          </p:cNvSpPr>
          <p:nvPr>
            <p:ph type="dt" sz="half" idx="10"/>
          </p:nvPr>
        </p:nvSpPr>
        <p:spPr/>
        <p:txBody>
          <a:bodyPr/>
          <a:lstStyle/>
          <a:p>
            <a:fld id="{CAA444BB-F907-49E6-9BBC-4B1EAB467648}" type="datetime1">
              <a:rPr lang="en-US" smtClean="0"/>
              <a:t>9/16/2022</a:t>
            </a:fld>
            <a:endParaRPr lang="en-US"/>
          </a:p>
        </p:txBody>
      </p:sp>
      <p:sp>
        <p:nvSpPr>
          <p:cNvPr id="4" name="Footer Placeholder 3">
            <a:extLst>
              <a:ext uri="{FF2B5EF4-FFF2-40B4-BE49-F238E27FC236}">
                <a16:creationId xmlns:a16="http://schemas.microsoft.com/office/drawing/2014/main" id="{D1EB59BC-53D2-4B45-A293-DBDF800ADF53}"/>
              </a:ext>
            </a:extLst>
          </p:cNvPr>
          <p:cNvSpPr>
            <a:spLocks noGrp="1"/>
          </p:cNvSpPr>
          <p:nvPr>
            <p:ph type="ftr" sz="quarter" idx="11"/>
          </p:nvPr>
        </p:nvSpPr>
        <p:spPr/>
        <p:txBody>
          <a:bodyPr/>
          <a:lstStyle/>
          <a:p>
            <a:endParaRPr lang="en-US"/>
          </a:p>
        </p:txBody>
      </p:sp>
      <p:pic>
        <p:nvPicPr>
          <p:cNvPr id="6" name="Picture 5">
            <a:extLst>
              <a:ext uri="{FF2B5EF4-FFF2-40B4-BE49-F238E27FC236}">
                <a16:creationId xmlns:a16="http://schemas.microsoft.com/office/drawing/2014/main" id="{4435A088-F0C6-47F2-9E36-E747A211DF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4508500" cy="6858000"/>
          </a:xfrm>
          <a:prstGeom prst="rect">
            <a:avLst/>
          </a:prstGeom>
        </p:spPr>
      </p:pic>
      <p:sp>
        <p:nvSpPr>
          <p:cNvPr id="7" name="Rectangle 6">
            <a:extLst>
              <a:ext uri="{FF2B5EF4-FFF2-40B4-BE49-F238E27FC236}">
                <a16:creationId xmlns:a16="http://schemas.microsoft.com/office/drawing/2014/main" id="{40E5E087-0F6A-481A-A87F-97791F0066B1}"/>
              </a:ext>
            </a:extLst>
          </p:cNvPr>
          <p:cNvSpPr/>
          <p:nvPr userDrawn="1"/>
        </p:nvSpPr>
        <p:spPr>
          <a:xfrm>
            <a:off x="0" y="0"/>
            <a:ext cx="4508500" cy="6858000"/>
          </a:xfrm>
          <a:prstGeom prst="rect">
            <a:avLst/>
          </a:prstGeom>
          <a:solidFill>
            <a:srgbClr val="343466">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2DD61572-F571-4D5D-83D2-39B7E1440C3F}"/>
              </a:ext>
            </a:extLst>
          </p:cNvPr>
          <p:cNvCxnSpPr/>
          <p:nvPr userDrawn="1"/>
        </p:nvCxnSpPr>
        <p:spPr>
          <a:xfrm>
            <a:off x="4508500" y="-76200"/>
            <a:ext cx="0" cy="70104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 name="Title 10">
            <a:extLst>
              <a:ext uri="{FF2B5EF4-FFF2-40B4-BE49-F238E27FC236}">
                <a16:creationId xmlns:a16="http://schemas.microsoft.com/office/drawing/2014/main" id="{840C28BC-4725-403A-AF06-E7B53C124B33}"/>
              </a:ext>
            </a:extLst>
          </p:cNvPr>
          <p:cNvSpPr>
            <a:spLocks noGrp="1"/>
          </p:cNvSpPr>
          <p:nvPr>
            <p:ph type="title"/>
          </p:nvPr>
        </p:nvSpPr>
        <p:spPr>
          <a:xfrm>
            <a:off x="4739640" y="449738"/>
            <a:ext cx="7330438" cy="1325563"/>
          </a:xfrm>
        </p:spPr>
        <p:txBody>
          <a:bodyPr/>
          <a:lstStyle>
            <a:lvl1pPr>
              <a:defRPr sz="3200" b="1">
                <a:solidFill>
                  <a:schemeClr val="accent2"/>
                </a:solidFill>
              </a:defRPr>
            </a:lvl1pPr>
          </a:lstStyle>
          <a:p>
            <a:r>
              <a:rPr lang="en-US"/>
              <a:t>Click to edit Master title style</a:t>
            </a:r>
          </a:p>
        </p:txBody>
      </p:sp>
      <p:sp>
        <p:nvSpPr>
          <p:cNvPr id="12" name="Subtitle 2">
            <a:extLst>
              <a:ext uri="{FF2B5EF4-FFF2-40B4-BE49-F238E27FC236}">
                <a16:creationId xmlns:a16="http://schemas.microsoft.com/office/drawing/2014/main" id="{25EA67FB-0728-431A-8326-A42A3A9E5E05}"/>
              </a:ext>
            </a:extLst>
          </p:cNvPr>
          <p:cNvSpPr>
            <a:spLocks noGrp="1"/>
          </p:cNvSpPr>
          <p:nvPr>
            <p:ph type="subTitle" idx="1"/>
          </p:nvPr>
        </p:nvSpPr>
        <p:spPr>
          <a:xfrm>
            <a:off x="4739640" y="1358424"/>
            <a:ext cx="9144000" cy="523239"/>
          </a:xfrm>
        </p:spPr>
        <p:txBody>
          <a:bodyPr/>
          <a:lstStyle>
            <a:lvl1pPr marL="0" indent="0" algn="l">
              <a:buNone/>
              <a:defRPr sz="2400" b="0">
                <a:latin typeface="Rockwell" panose="020606030202050204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Text Placeholder 15">
            <a:extLst>
              <a:ext uri="{FF2B5EF4-FFF2-40B4-BE49-F238E27FC236}">
                <a16:creationId xmlns:a16="http://schemas.microsoft.com/office/drawing/2014/main" id="{BF076098-A5C2-41AE-9164-592B86AE58D4}"/>
              </a:ext>
            </a:extLst>
          </p:cNvPr>
          <p:cNvSpPr>
            <a:spLocks noGrp="1"/>
          </p:cNvSpPr>
          <p:nvPr>
            <p:ph type="body" sz="quarter" idx="13"/>
          </p:nvPr>
        </p:nvSpPr>
        <p:spPr>
          <a:xfrm>
            <a:off x="4740275" y="2338089"/>
            <a:ext cx="7329488" cy="3681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8" name="Picture 17" descr="A picture containing object, first-aid kit&#10;&#10;Description automatically generated">
            <a:extLst>
              <a:ext uri="{FF2B5EF4-FFF2-40B4-BE49-F238E27FC236}">
                <a16:creationId xmlns:a16="http://schemas.microsoft.com/office/drawing/2014/main" id="{5ECC1A8A-49B1-4509-99E8-3286A57916D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53110" y="6219318"/>
            <a:ext cx="800690" cy="639187"/>
          </a:xfrm>
          <a:prstGeom prst="rect">
            <a:avLst/>
          </a:prstGeom>
        </p:spPr>
      </p:pic>
      <p:sp>
        <p:nvSpPr>
          <p:cNvPr id="19" name="Slide Number Placeholder 4">
            <a:extLst>
              <a:ext uri="{FF2B5EF4-FFF2-40B4-BE49-F238E27FC236}">
                <a16:creationId xmlns:a16="http://schemas.microsoft.com/office/drawing/2014/main" id="{AB39370C-69A0-43C4-9EF2-6EB9F698936F}"/>
              </a:ext>
            </a:extLst>
          </p:cNvPr>
          <p:cNvSpPr>
            <a:spLocks noGrp="1"/>
          </p:cNvSpPr>
          <p:nvPr>
            <p:ph type="sldNum" sz="quarter" idx="12"/>
          </p:nvPr>
        </p:nvSpPr>
        <p:spPr>
          <a:xfrm>
            <a:off x="9067800" y="6356350"/>
            <a:ext cx="2743200" cy="365125"/>
          </a:xfrm>
        </p:spPr>
        <p:txBody>
          <a:bodyPr/>
          <a:lstStyle/>
          <a:p>
            <a:fld id="{C5FEC54F-D072-410A-9418-8F499CB2B447}" type="slidenum">
              <a:rPr lang="en-US" smtClean="0"/>
              <a:t>‹#›</a:t>
            </a:fld>
            <a:endParaRPr lang="en-US"/>
          </a:p>
        </p:txBody>
      </p:sp>
    </p:spTree>
    <p:extLst>
      <p:ext uri="{BB962C8B-B14F-4D97-AF65-F5344CB8AC3E}">
        <p14:creationId xmlns:p14="http://schemas.microsoft.com/office/powerpoint/2010/main" val="40557557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image" Target="../media/image5.png"/><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theme" Target="../theme/theme3.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7D05B7-DDBF-4D93-9022-EFA924826F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4B9E553-E0E8-43DC-956D-EB4852A1FC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FD569E-E5B4-4B39-BD0E-BA73DA2BE7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4B0B1C-9354-412C-BEBC-C48D1B78EE1B}" type="datetime1">
              <a:rPr lang="en-US" smtClean="0"/>
              <a:t>9/16/2022</a:t>
            </a:fld>
            <a:endParaRPr lang="en-US"/>
          </a:p>
        </p:txBody>
      </p:sp>
      <p:sp>
        <p:nvSpPr>
          <p:cNvPr id="5" name="Footer Placeholder 4">
            <a:extLst>
              <a:ext uri="{FF2B5EF4-FFF2-40B4-BE49-F238E27FC236}">
                <a16:creationId xmlns:a16="http://schemas.microsoft.com/office/drawing/2014/main" id="{1962FC00-9BF3-4EA8-98D2-4078EB551D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C1415D5-3F26-4B16-86F6-316B866BAB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FEC54F-D072-410A-9418-8F499CB2B447}" type="slidenum">
              <a:rPr lang="en-US" smtClean="0"/>
              <a:t>‹#›</a:t>
            </a:fld>
            <a:endParaRPr lang="en-US"/>
          </a:p>
        </p:txBody>
      </p:sp>
    </p:spTree>
    <p:extLst>
      <p:ext uri="{BB962C8B-B14F-4D97-AF65-F5344CB8AC3E}">
        <p14:creationId xmlns:p14="http://schemas.microsoft.com/office/powerpoint/2010/main" val="1767499930"/>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71" r:id="rId3"/>
    <p:sldLayoutId id="2147483673" r:id="rId4"/>
    <p:sldLayoutId id="2147483674" r:id="rId5"/>
    <p:sldLayoutId id="2147483661" r:id="rId6"/>
    <p:sldLayoutId id="2147483664" r:id="rId7"/>
    <p:sldLayoutId id="2147483690" r:id="rId8"/>
    <p:sldLayoutId id="2147483665" r:id="rId9"/>
    <p:sldLayoutId id="2147483691" r:id="rId10"/>
    <p:sldLayoutId id="2147483652" r:id="rId11"/>
    <p:sldLayoutId id="2147483675" r:id="rId12"/>
    <p:sldLayoutId id="2147483689" r:id="rId13"/>
    <p:sldLayoutId id="2147483663" r:id="rId14"/>
    <p:sldLayoutId id="2147483678" r:id="rId15"/>
    <p:sldLayoutId id="2147483653" r:id="rId16"/>
    <p:sldLayoutId id="2147483654" r:id="rId17"/>
    <p:sldLayoutId id="2147483655" r:id="rId18"/>
    <p:sldLayoutId id="2147483656" r:id="rId19"/>
    <p:sldLayoutId id="2147483657" r:id="rId20"/>
    <p:sldLayoutId id="2147483658" r:id="rId21"/>
    <p:sldLayoutId id="2147483659" r:id="rId2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48F73E-BCA3-4F6E-A8A7-FCA9C1EC13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174A1C-3B1F-408F-BCC9-6BE59C347A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6CB4D1-9D87-42A1-B414-E0F25ABAF0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753F08-6048-4CAC-8B8D-BF1376E63290}" type="datetimeFigureOut">
              <a:rPr lang="en-US" smtClean="0"/>
              <a:t>9/16/2022</a:t>
            </a:fld>
            <a:endParaRPr lang="en-US"/>
          </a:p>
        </p:txBody>
      </p:sp>
      <p:sp>
        <p:nvSpPr>
          <p:cNvPr id="5" name="Footer Placeholder 4">
            <a:extLst>
              <a:ext uri="{FF2B5EF4-FFF2-40B4-BE49-F238E27FC236}">
                <a16:creationId xmlns:a16="http://schemas.microsoft.com/office/drawing/2014/main" id="{602053F8-4931-4C1A-A918-39274AEF43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1B7DD96-3B7A-4981-81AD-85E71163F7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1D26D9-589A-4BFF-BC89-7EEA23446B27}" type="slidenum">
              <a:rPr lang="en-US" smtClean="0"/>
              <a:t>‹#›</a:t>
            </a:fld>
            <a:endParaRPr lang="en-US"/>
          </a:p>
        </p:txBody>
      </p:sp>
    </p:spTree>
    <p:extLst>
      <p:ext uri="{BB962C8B-B14F-4D97-AF65-F5344CB8AC3E}">
        <p14:creationId xmlns:p14="http://schemas.microsoft.com/office/powerpoint/2010/main" val="3940674858"/>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0"/>
            <a:ext cx="11506200" cy="444137"/>
          </a:xfrm>
          <a:prstGeom prst="rect">
            <a:avLst/>
          </a:prstGeom>
        </p:spPr>
        <p:txBody>
          <a:bodyPr vert="horz" lIns="0" tIns="45720" rIns="0" bIns="45720" rtlCol="0" anchor="ctr">
            <a:noAutofit/>
          </a:bodyPr>
          <a:lstStyle/>
          <a:p>
            <a:r>
              <a:rPr lang="en-US"/>
              <a:t>Click to edit Master title style</a:t>
            </a:r>
          </a:p>
        </p:txBody>
      </p:sp>
      <p:sp>
        <p:nvSpPr>
          <p:cNvPr id="3" name="Text Placeholder 2"/>
          <p:cNvSpPr>
            <a:spLocks noGrp="1"/>
          </p:cNvSpPr>
          <p:nvPr>
            <p:ph type="body" idx="1"/>
          </p:nvPr>
        </p:nvSpPr>
        <p:spPr>
          <a:xfrm>
            <a:off x="342900" y="965565"/>
            <a:ext cx="11506200" cy="507011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a:p>
            <a:pPr lvl="8"/>
            <a:endParaRPr lang="en-US"/>
          </a:p>
        </p:txBody>
      </p:sp>
      <p:sp>
        <p:nvSpPr>
          <p:cNvPr id="5" name="Footer Placeholder 4"/>
          <p:cNvSpPr>
            <a:spLocks noGrp="1"/>
          </p:cNvSpPr>
          <p:nvPr>
            <p:ph type="ftr" sz="quarter" idx="3"/>
          </p:nvPr>
        </p:nvSpPr>
        <p:spPr>
          <a:xfrm>
            <a:off x="342900" y="6288088"/>
            <a:ext cx="10655300" cy="569907"/>
          </a:xfrm>
          <a:prstGeom prst="rect">
            <a:avLst/>
          </a:prstGeom>
        </p:spPr>
        <p:txBody>
          <a:bodyPr vert="horz" lIns="0" tIns="91440" rIns="0" bIns="91440" rtlCol="0" anchor="ctr">
            <a:normAutofit/>
          </a:bodyPr>
          <a:lstStyle>
            <a:lvl1pPr algn="l">
              <a:defRPr lang="en-US" sz="800" kern="1200" dirty="0">
                <a:solidFill>
                  <a:schemeClr val="tx1">
                    <a:tint val="75000"/>
                  </a:schemeClr>
                </a:solidFill>
                <a:latin typeface="+mn-lt"/>
                <a:ea typeface="+mn-ea"/>
                <a:cs typeface="+mn-cs"/>
              </a:defRPr>
            </a:lvl1pPr>
          </a:lstStyle>
          <a:p>
            <a:r>
              <a:rPr lang="en-US"/>
              <a:t>DRAFT 10/12/2021</a:t>
            </a:r>
          </a:p>
        </p:txBody>
      </p:sp>
      <p:sp>
        <p:nvSpPr>
          <p:cNvPr id="6" name="Slide Number Placeholder 5"/>
          <p:cNvSpPr>
            <a:spLocks noGrp="1"/>
          </p:cNvSpPr>
          <p:nvPr>
            <p:ph type="sldNum" sz="quarter" idx="4"/>
          </p:nvPr>
        </p:nvSpPr>
        <p:spPr>
          <a:xfrm>
            <a:off x="11849100" y="6500863"/>
            <a:ext cx="264514" cy="215444"/>
          </a:xfrm>
          <a:prstGeom prst="rect">
            <a:avLst/>
          </a:prstGeom>
        </p:spPr>
        <p:txBody>
          <a:bodyPr vert="horz" wrap="square" lIns="0" tIns="0" rIns="0" bIns="0" rtlCol="0" anchor="ctr">
            <a:spAutoFit/>
          </a:bodyPr>
          <a:lstStyle>
            <a:lvl1pPr>
              <a:defRPr lang="en-US" sz="1400" b="0" i="0" baseline="0" smtClean="0">
                <a:solidFill>
                  <a:srgbClr val="343466"/>
                </a:solidFill>
              </a:defRPr>
            </a:lvl1pPr>
          </a:lstStyle>
          <a:p>
            <a:fld id="{2066355A-084C-D24E-9AD2-7E4FC41EA627}" type="slidenum">
              <a:rPr lang="en-US" smtClean="0"/>
              <a:pPr/>
              <a:t>‹#›</a:t>
            </a:fld>
            <a:endParaRPr lang="en-US"/>
          </a:p>
        </p:txBody>
      </p:sp>
      <p:cxnSp>
        <p:nvCxnSpPr>
          <p:cNvPr id="18" name="Straight Connector 17">
            <a:extLst>
              <a:ext uri="{FF2B5EF4-FFF2-40B4-BE49-F238E27FC236}">
                <a16:creationId xmlns:a16="http://schemas.microsoft.com/office/drawing/2014/main" id="{8C17D4BC-1A92-4619-BDE2-3F9F15224774}"/>
              </a:ext>
            </a:extLst>
          </p:cNvPr>
          <p:cNvCxnSpPr/>
          <p:nvPr userDrawn="1"/>
        </p:nvCxnSpPr>
        <p:spPr>
          <a:xfrm>
            <a:off x="0" y="704850"/>
            <a:ext cx="12192000" cy="0"/>
          </a:xfrm>
          <a:prstGeom prst="line">
            <a:avLst/>
          </a:prstGeom>
          <a:ln w="15875">
            <a:solidFill>
              <a:srgbClr val="D8D8D8"/>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45E34C50-7D7E-4EEB-948D-5BE890CB99DE}"/>
              </a:ext>
            </a:extLst>
          </p:cNvPr>
          <p:cNvCxnSpPr/>
          <p:nvPr userDrawn="1"/>
        </p:nvCxnSpPr>
        <p:spPr>
          <a:xfrm>
            <a:off x="-12522" y="6288088"/>
            <a:ext cx="12192000" cy="0"/>
          </a:xfrm>
          <a:prstGeom prst="line">
            <a:avLst/>
          </a:prstGeom>
          <a:ln w="15875">
            <a:solidFill>
              <a:srgbClr val="D8D8D8"/>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1A6F2509-3658-4DE8-BD0F-43A30A9885D6}"/>
              </a:ext>
            </a:extLst>
          </p:cNvPr>
          <p:cNvCxnSpPr/>
          <p:nvPr userDrawn="1"/>
        </p:nvCxnSpPr>
        <p:spPr>
          <a:xfrm flipH="1">
            <a:off x="11679494" y="6466350"/>
            <a:ext cx="1" cy="272613"/>
          </a:xfrm>
          <a:prstGeom prst="line">
            <a:avLst/>
          </a:prstGeom>
          <a:ln w="15875">
            <a:solidFill>
              <a:srgbClr val="D8D8D8"/>
            </a:solidFill>
          </a:ln>
          <a:effectLst/>
        </p:spPr>
        <p:style>
          <a:lnRef idx="2">
            <a:schemeClr val="accent1"/>
          </a:lnRef>
          <a:fillRef idx="0">
            <a:schemeClr val="accent1"/>
          </a:fillRef>
          <a:effectRef idx="1">
            <a:schemeClr val="accent1"/>
          </a:effectRef>
          <a:fontRef idx="minor">
            <a:schemeClr val="tx1"/>
          </a:fontRef>
        </p:style>
      </p:cxnSp>
      <p:pic>
        <p:nvPicPr>
          <p:cNvPr id="10" name="Picture 9" descr="A picture containing object, first-aid kit&#10;&#10;Description automatically generated">
            <a:extLst>
              <a:ext uri="{FF2B5EF4-FFF2-40B4-BE49-F238E27FC236}">
                <a16:creationId xmlns:a16="http://schemas.microsoft.com/office/drawing/2014/main" id="{9F944509-590A-492D-929C-AF6ADBA18665}"/>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10998200" y="6307968"/>
            <a:ext cx="769437" cy="614238"/>
          </a:xfrm>
          <a:prstGeom prst="rect">
            <a:avLst/>
          </a:prstGeom>
        </p:spPr>
      </p:pic>
    </p:spTree>
    <p:extLst>
      <p:ext uri="{BB962C8B-B14F-4D97-AF65-F5344CB8AC3E}">
        <p14:creationId xmlns:p14="http://schemas.microsoft.com/office/powerpoint/2010/main" val="3677536744"/>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 id="2147483736" r:id="rId21"/>
    <p:sldLayoutId id="2147483737" r:id="rId22"/>
  </p:sldLayoutIdLst>
  <p:hf hdr="0" ftr="0" dt="0"/>
  <p:txStyles>
    <p:titleStyle>
      <a:lvl1pPr algn="l" defTabSz="457200" rtl="0" eaLnBrk="1" latinLnBrk="0" hangingPunct="1">
        <a:spcBef>
          <a:spcPct val="0"/>
        </a:spcBef>
        <a:buNone/>
        <a:defRPr sz="2400" kern="1200">
          <a:solidFill>
            <a:srgbClr val="343466"/>
          </a:solidFill>
          <a:latin typeface="+mj-lt"/>
          <a:ea typeface="+mj-ea"/>
          <a:cs typeface="+mj-cs"/>
        </a:defRPr>
      </a:lvl1pPr>
    </p:titleStyle>
    <p:bodyStyle>
      <a:lvl1pPr marL="0" indent="0" algn="l" defTabSz="457200" rtl="0" eaLnBrk="1" latinLnBrk="0" hangingPunct="1">
        <a:spcBef>
          <a:spcPct val="20000"/>
        </a:spcBef>
        <a:buFont typeface="Arial" panose="020B0604020202020204" pitchFamily="34" charset="0"/>
        <a:buNone/>
        <a:defRPr sz="1600" b="1" kern="1200">
          <a:solidFill>
            <a:srgbClr val="343466"/>
          </a:solidFill>
          <a:latin typeface="+mn-lt"/>
          <a:ea typeface="+mn-ea"/>
          <a:cs typeface="+mn-cs"/>
        </a:defRPr>
      </a:lvl1pPr>
      <a:lvl2pPr marL="0" indent="0" algn="l" defTabSz="457200" rtl="0" eaLnBrk="1" latinLnBrk="0" hangingPunct="1">
        <a:spcBef>
          <a:spcPct val="20000"/>
        </a:spcBef>
        <a:buFont typeface="Arial" panose="020B0604020202020204" pitchFamily="34" charset="0"/>
        <a:buNone/>
        <a:defRPr sz="1400" b="1" kern="1200">
          <a:solidFill>
            <a:srgbClr val="9898CB"/>
          </a:solidFill>
          <a:latin typeface="+mn-lt"/>
          <a:ea typeface="+mn-ea"/>
          <a:cs typeface="+mn-cs"/>
        </a:defRPr>
      </a:lvl2pPr>
      <a:lvl3pPr marL="171450" indent="-171450" algn="l" defTabSz="457200" rtl="0" eaLnBrk="1" latinLnBrk="0" hangingPunct="1">
        <a:spcBef>
          <a:spcPct val="20000"/>
        </a:spcBef>
        <a:buFont typeface="Arial" panose="020B0604020202020204" pitchFamily="34" charset="0"/>
        <a:buChar char="›"/>
        <a:defRPr sz="1200" kern="1200">
          <a:solidFill>
            <a:srgbClr val="343466"/>
          </a:solidFill>
          <a:latin typeface="+mn-lt"/>
          <a:ea typeface="+mn-ea"/>
          <a:cs typeface="+mn-cs"/>
        </a:defRPr>
      </a:lvl3pPr>
      <a:lvl4pPr marL="342900" indent="-171450" algn="l" defTabSz="457200" rtl="0" eaLnBrk="1" latinLnBrk="0" hangingPunct="1">
        <a:spcBef>
          <a:spcPct val="20000"/>
        </a:spcBef>
        <a:buFont typeface="Arial" panose="020B0604020202020204" pitchFamily="34" charset="0"/>
        <a:buChar char="•"/>
        <a:defRPr sz="1200" kern="1200">
          <a:solidFill>
            <a:srgbClr val="343466"/>
          </a:solidFill>
          <a:latin typeface="+mn-lt"/>
          <a:ea typeface="+mn-ea"/>
          <a:cs typeface="+mn-cs"/>
        </a:defRPr>
      </a:lvl4pPr>
      <a:lvl5pPr marL="514350" indent="-171450" algn="l" defTabSz="457200" rtl="0" eaLnBrk="1" latinLnBrk="0" hangingPunct="1">
        <a:spcBef>
          <a:spcPct val="20000"/>
        </a:spcBef>
        <a:buFont typeface="Arial" panose="020B0604020202020204" pitchFamily="34" charset="0"/>
        <a:buChar char="›"/>
        <a:defRPr sz="1200" kern="1200">
          <a:solidFill>
            <a:srgbClr val="343466"/>
          </a:solidFill>
          <a:latin typeface="+mn-lt"/>
          <a:ea typeface="+mn-ea"/>
          <a:cs typeface="+mn-cs"/>
        </a:defRPr>
      </a:lvl5pPr>
      <a:lvl6pPr marL="685800" indent="-171450" algn="l" defTabSz="457200" rtl="0" eaLnBrk="1" latinLnBrk="0" hangingPunct="1">
        <a:spcBef>
          <a:spcPct val="20000"/>
        </a:spcBef>
        <a:buFont typeface="Arial"/>
        <a:buChar char="•"/>
        <a:defRPr sz="1200" kern="1200">
          <a:solidFill>
            <a:srgbClr val="343466"/>
          </a:solidFill>
          <a:latin typeface="+mn-lt"/>
          <a:ea typeface="+mn-ea"/>
          <a:cs typeface="+mn-cs"/>
        </a:defRPr>
      </a:lvl6pPr>
      <a:lvl7pPr marL="857250" indent="-171450" algn="l" defTabSz="457200" rtl="0" eaLnBrk="1" latinLnBrk="0" hangingPunct="1">
        <a:spcBef>
          <a:spcPct val="20000"/>
        </a:spcBef>
        <a:buFont typeface="Arial" panose="020B0604020202020204" pitchFamily="34" charset="0"/>
        <a:buChar char="›"/>
        <a:defRPr sz="1200" kern="1200">
          <a:solidFill>
            <a:srgbClr val="343466"/>
          </a:solidFill>
          <a:latin typeface="+mn-lt"/>
          <a:ea typeface="+mn-ea"/>
          <a:cs typeface="+mn-cs"/>
        </a:defRPr>
      </a:lvl7pPr>
      <a:lvl8pPr marL="1028700" indent="-171450" algn="l" defTabSz="457200" rtl="0" eaLnBrk="1" latinLnBrk="0" hangingPunct="1">
        <a:spcBef>
          <a:spcPct val="20000"/>
        </a:spcBef>
        <a:buFont typeface="Arial" panose="020B0604020202020204" pitchFamily="34" charset="0"/>
        <a:buChar char="•"/>
        <a:defRPr sz="1200" kern="1200">
          <a:solidFill>
            <a:srgbClr val="343466"/>
          </a:solidFill>
          <a:latin typeface="+mn-lt"/>
          <a:ea typeface="+mn-ea"/>
          <a:cs typeface="+mn-cs"/>
        </a:defRPr>
      </a:lvl8pPr>
      <a:lvl9pPr marL="1200150" indent="-171450" algn="l" defTabSz="457200" rtl="0" eaLnBrk="1" latinLnBrk="0" hangingPunct="1">
        <a:spcBef>
          <a:spcPct val="20000"/>
        </a:spcBef>
        <a:buFont typeface="Arial" panose="020B0604020202020204" pitchFamily="34" charset="0"/>
        <a:buChar char="›"/>
        <a:defRPr sz="1200" kern="1200">
          <a:solidFill>
            <a:srgbClr val="343466"/>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7464">
          <p15:clr>
            <a:srgbClr val="F26B43"/>
          </p15:clr>
        </p15:guide>
        <p15:guide id="3" pos="216">
          <p15:clr>
            <a:srgbClr val="F26B43"/>
          </p15:clr>
        </p15:guide>
        <p15:guide id="4" pos="720">
          <p15:clr>
            <a:srgbClr val="F26B43"/>
          </p15:clr>
        </p15:guide>
        <p15:guide id="7" pos="828">
          <p15:clr>
            <a:srgbClr val="F26B43"/>
          </p15:clr>
        </p15:guide>
        <p15:guide id="8" pos="1328">
          <p15:clr>
            <a:srgbClr val="F26B43"/>
          </p15:clr>
        </p15:guide>
        <p15:guide id="9" pos="1464">
          <p15:clr>
            <a:srgbClr val="F26B43"/>
          </p15:clr>
        </p15:guide>
        <p15:guide id="10" pos="1944">
          <p15:clr>
            <a:srgbClr val="F26B43"/>
          </p15:clr>
        </p15:guide>
        <p15:guide id="11" pos="2048">
          <p15:clr>
            <a:srgbClr val="F26B43"/>
          </p15:clr>
        </p15:guide>
        <p15:guide id="12" pos="2548">
          <p15:clr>
            <a:srgbClr val="F26B43"/>
          </p15:clr>
        </p15:guide>
        <p15:guide id="13" pos="2656">
          <p15:clr>
            <a:srgbClr val="F26B43"/>
          </p15:clr>
        </p15:guide>
        <p15:guide id="14" pos="3156">
          <p15:clr>
            <a:srgbClr val="F26B43"/>
          </p15:clr>
        </p15:guide>
        <p15:guide id="15" pos="3264">
          <p15:clr>
            <a:srgbClr val="F26B43"/>
          </p15:clr>
        </p15:guide>
        <p15:guide id="16" pos="3764">
          <p15:clr>
            <a:srgbClr val="F26B43"/>
          </p15:clr>
        </p15:guide>
        <p15:guide id="17" pos="3876">
          <p15:clr>
            <a:srgbClr val="F26B43"/>
          </p15:clr>
        </p15:guide>
        <p15:guide id="18" pos="4376">
          <p15:clr>
            <a:srgbClr val="F26B43"/>
          </p15:clr>
        </p15:guide>
        <p15:guide id="19" pos="4488">
          <p15:clr>
            <a:srgbClr val="F26B43"/>
          </p15:clr>
        </p15:guide>
        <p15:guide id="20" pos="4988">
          <p15:clr>
            <a:srgbClr val="F26B43"/>
          </p15:clr>
        </p15:guide>
        <p15:guide id="21" pos="5104">
          <p15:clr>
            <a:srgbClr val="F26B43"/>
          </p15:clr>
        </p15:guide>
        <p15:guide id="22" pos="5604">
          <p15:clr>
            <a:srgbClr val="F26B43"/>
          </p15:clr>
        </p15:guide>
        <p15:guide id="23" pos="5712">
          <p15:clr>
            <a:srgbClr val="F26B43"/>
          </p15:clr>
        </p15:guide>
        <p15:guide id="24" pos="6212">
          <p15:clr>
            <a:srgbClr val="F26B43"/>
          </p15:clr>
        </p15:guide>
        <p15:guide id="25" pos="6320">
          <p15:clr>
            <a:srgbClr val="F26B43"/>
          </p15:clr>
        </p15:guide>
        <p15:guide id="26" pos="6820">
          <p15:clr>
            <a:srgbClr val="F26B43"/>
          </p15:clr>
        </p15:guide>
        <p15:guide id="27" pos="6928">
          <p15:clr>
            <a:srgbClr val="F26B43"/>
          </p15:clr>
        </p15:guide>
        <p15:guide id="28" orient="horz" pos="4320">
          <p15:clr>
            <a:srgbClr val="F26B43"/>
          </p15:clr>
        </p15:guide>
        <p15:guide id="29" orient="horz" pos="3961">
          <p15:clr>
            <a:srgbClr val="F26B43"/>
          </p15:clr>
        </p15:guide>
        <p15:guide id="30" orient="horz" pos="280">
          <p15:clr>
            <a:srgbClr val="F26B43"/>
          </p15:clr>
        </p15:guide>
        <p15:guide id="31" orient="horz" pos="444">
          <p15:clr>
            <a:srgbClr val="F26B43"/>
          </p15:clr>
        </p15:guide>
        <p15:guide id="32" orient="horz" pos="603">
          <p15:clr>
            <a:srgbClr val="F26B43"/>
          </p15:clr>
        </p15:guide>
        <p15:guide id="33" orient="horz" pos="380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46.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7.xml"/></Relationships>
</file>

<file path=ppt/slides/_rels/slide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9.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46.xml"/><Relationship Id="rId5" Type="http://schemas.openxmlformats.org/officeDocument/2006/relationships/image" Target="../media/image30.pn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3" Type="http://schemas.openxmlformats.org/officeDocument/2006/relationships/hyperlink" Target="https://a112.awea.org/resources/fact-sheets/state-facts-sheets" TargetMode="External"/><Relationship Id="rId2" Type="http://schemas.openxmlformats.org/officeDocument/2006/relationships/notesSlide" Target="../notesSlides/notesSlide5.xml"/><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62635-35A9-4AE2-B734-BA5967459C30}"/>
              </a:ext>
            </a:extLst>
          </p:cNvPr>
          <p:cNvSpPr>
            <a:spLocks noGrp="1"/>
          </p:cNvSpPr>
          <p:nvPr>
            <p:ph type="title"/>
          </p:nvPr>
        </p:nvSpPr>
        <p:spPr>
          <a:xfrm>
            <a:off x="425881" y="4092892"/>
            <a:ext cx="7772400" cy="1325563"/>
          </a:xfrm>
        </p:spPr>
        <p:txBody>
          <a:bodyPr>
            <a:normAutofit/>
          </a:bodyPr>
          <a:lstStyle/>
          <a:p>
            <a:r>
              <a:rPr lang="en-US" sz="3200" dirty="0"/>
              <a:t>2022 Ports-to-Plains Alliance Conference</a:t>
            </a:r>
          </a:p>
        </p:txBody>
      </p:sp>
      <p:sp>
        <p:nvSpPr>
          <p:cNvPr id="3" name="Subtitle 2">
            <a:extLst>
              <a:ext uri="{FF2B5EF4-FFF2-40B4-BE49-F238E27FC236}">
                <a16:creationId xmlns:a16="http://schemas.microsoft.com/office/drawing/2014/main" id="{D85F45D3-563E-4DB5-A4BC-F2752499E303}"/>
              </a:ext>
            </a:extLst>
          </p:cNvPr>
          <p:cNvSpPr>
            <a:spLocks noGrp="1"/>
          </p:cNvSpPr>
          <p:nvPr>
            <p:ph type="subTitle" idx="1"/>
          </p:nvPr>
        </p:nvSpPr>
        <p:spPr>
          <a:xfrm>
            <a:off x="425881" y="5418455"/>
            <a:ext cx="9144000" cy="1039495"/>
          </a:xfrm>
        </p:spPr>
        <p:txBody>
          <a:bodyPr>
            <a:noAutofit/>
          </a:bodyPr>
          <a:lstStyle/>
          <a:p>
            <a:r>
              <a:rPr lang="en-US" sz="2800" dirty="0"/>
              <a:t>Tracee Bentley</a:t>
            </a:r>
          </a:p>
          <a:p>
            <a:r>
              <a:rPr lang="en-US" sz="2800" dirty="0"/>
              <a:t>Permian Strategic Partnership</a:t>
            </a:r>
          </a:p>
        </p:txBody>
      </p:sp>
      <p:pic>
        <p:nvPicPr>
          <p:cNvPr id="4" name="Picture Placeholder 10">
            <a:extLst>
              <a:ext uri="{FF2B5EF4-FFF2-40B4-BE49-F238E27FC236}">
                <a16:creationId xmlns:a16="http://schemas.microsoft.com/office/drawing/2014/main" id="{1D466B49-4660-40FD-9A21-99F0F84448B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545854" y="2009711"/>
            <a:ext cx="3220265" cy="2838577"/>
          </a:xfrm>
          <a:prstGeom prst="rect">
            <a:avLst/>
          </a:prstGeom>
        </p:spPr>
      </p:pic>
    </p:spTree>
    <p:extLst>
      <p:ext uri="{BB962C8B-B14F-4D97-AF65-F5344CB8AC3E}">
        <p14:creationId xmlns:p14="http://schemas.microsoft.com/office/powerpoint/2010/main" val="4294387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FD74CA6-8B0A-4F58-9179-79663448E316}"/>
              </a:ext>
            </a:extLst>
          </p:cNvPr>
          <p:cNvSpPr>
            <a:spLocks noGrp="1"/>
          </p:cNvSpPr>
          <p:nvPr>
            <p:ph type="title"/>
          </p:nvPr>
        </p:nvSpPr>
        <p:spPr/>
        <p:txBody>
          <a:bodyPr/>
          <a:lstStyle/>
          <a:p>
            <a:r>
              <a:rPr lang="en-US" sz="2200" dirty="0"/>
              <a:t>Power of the Permian – Infrastructure</a:t>
            </a:r>
          </a:p>
        </p:txBody>
      </p:sp>
      <p:sp>
        <p:nvSpPr>
          <p:cNvPr id="3" name="Slide Number Placeholder 2">
            <a:extLst>
              <a:ext uri="{FF2B5EF4-FFF2-40B4-BE49-F238E27FC236}">
                <a16:creationId xmlns:a16="http://schemas.microsoft.com/office/drawing/2014/main" id="{D85D5F23-A5AB-4BF5-AC48-1D854A71F0DE}"/>
              </a:ext>
            </a:extLst>
          </p:cNvPr>
          <p:cNvSpPr>
            <a:spLocks noGrp="1"/>
          </p:cNvSpPr>
          <p:nvPr>
            <p:ph type="sldNum"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066355A-084C-D24E-9AD2-7E4FC41EA627}" type="slidenum">
              <a:rPr kumimoji="0" lang="en-US" sz="1400" b="0" i="0" u="none" strike="noStrike" kern="1200" cap="none" spc="0" normalizeH="0" baseline="0" noProof="0" smtClean="0">
                <a:ln>
                  <a:noFill/>
                </a:ln>
                <a:solidFill>
                  <a:srgbClr val="343466"/>
                </a:solidFill>
                <a:effectLst/>
                <a:uLnTx/>
                <a:uFillTx/>
                <a:latin typeface="Arial" panose="020B0604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a:t>
            </a:fld>
            <a:endParaRPr kumimoji="0" lang="en-US" sz="1400" b="0" i="0" u="none" strike="noStrike" kern="1200" cap="none" spc="0" normalizeH="0" baseline="0" noProof="0">
              <a:ln>
                <a:noFill/>
              </a:ln>
              <a:solidFill>
                <a:srgbClr val="343466"/>
              </a:solidFill>
              <a:effectLst/>
              <a:uLnTx/>
              <a:uFillTx/>
              <a:latin typeface="Arial" panose="020B0604020202020204"/>
              <a:ea typeface="+mn-ea"/>
              <a:cs typeface="+mn-cs"/>
            </a:endParaRPr>
          </a:p>
        </p:txBody>
      </p:sp>
      <p:pic>
        <p:nvPicPr>
          <p:cNvPr id="2" name="Picture 1">
            <a:extLst>
              <a:ext uri="{FF2B5EF4-FFF2-40B4-BE49-F238E27FC236}">
                <a16:creationId xmlns:a16="http://schemas.microsoft.com/office/drawing/2014/main" id="{39F0A29F-9FC1-EF4F-DE5D-F0B69E1A4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27" y="1671241"/>
            <a:ext cx="3702078" cy="3469790"/>
          </a:xfrm>
          <a:prstGeom prst="rect">
            <a:avLst/>
          </a:prstGeom>
          <a:ln>
            <a:solidFill>
              <a:srgbClr val="002060"/>
            </a:solidFill>
          </a:ln>
        </p:spPr>
      </p:pic>
      <p:pic>
        <p:nvPicPr>
          <p:cNvPr id="4" name="Picture 3">
            <a:extLst>
              <a:ext uri="{FF2B5EF4-FFF2-40B4-BE49-F238E27FC236}">
                <a16:creationId xmlns:a16="http://schemas.microsoft.com/office/drawing/2014/main" id="{08A39480-A8A7-575E-5CAA-E25162AE13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3500" y="1050492"/>
            <a:ext cx="7997857" cy="4711288"/>
          </a:xfrm>
          <a:prstGeom prst="rect">
            <a:avLst/>
          </a:prstGeom>
          <a:ln>
            <a:solidFill>
              <a:srgbClr val="002060"/>
            </a:solidFill>
          </a:ln>
        </p:spPr>
      </p:pic>
    </p:spTree>
    <p:extLst>
      <p:ext uri="{BB962C8B-B14F-4D97-AF65-F5344CB8AC3E}">
        <p14:creationId xmlns:p14="http://schemas.microsoft.com/office/powerpoint/2010/main" val="34643196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FD74CA6-8B0A-4F58-9179-79663448E316}"/>
              </a:ext>
            </a:extLst>
          </p:cNvPr>
          <p:cNvSpPr>
            <a:spLocks noGrp="1"/>
          </p:cNvSpPr>
          <p:nvPr>
            <p:ph type="title"/>
          </p:nvPr>
        </p:nvSpPr>
        <p:spPr/>
        <p:txBody>
          <a:bodyPr/>
          <a:lstStyle/>
          <a:p>
            <a:r>
              <a:rPr lang="en-US" sz="2200" dirty="0"/>
              <a:t>Power of the Permian – Infrastructure</a:t>
            </a:r>
          </a:p>
        </p:txBody>
      </p:sp>
      <p:sp>
        <p:nvSpPr>
          <p:cNvPr id="3" name="Slide Number Placeholder 2">
            <a:extLst>
              <a:ext uri="{FF2B5EF4-FFF2-40B4-BE49-F238E27FC236}">
                <a16:creationId xmlns:a16="http://schemas.microsoft.com/office/drawing/2014/main" id="{D85D5F23-A5AB-4BF5-AC48-1D854A71F0DE}"/>
              </a:ext>
            </a:extLst>
          </p:cNvPr>
          <p:cNvSpPr>
            <a:spLocks noGrp="1"/>
          </p:cNvSpPr>
          <p:nvPr>
            <p:ph type="sldNum"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066355A-084C-D24E-9AD2-7E4FC41EA627}" type="slidenum">
              <a:rPr kumimoji="0" lang="en-US" sz="1400" b="0" i="0" u="none" strike="noStrike" kern="1200" cap="none" spc="0" normalizeH="0" baseline="0" noProof="0" smtClean="0">
                <a:ln>
                  <a:noFill/>
                </a:ln>
                <a:solidFill>
                  <a:srgbClr val="343466"/>
                </a:solidFill>
                <a:effectLst/>
                <a:uLnTx/>
                <a:uFillTx/>
                <a:latin typeface="Arial" panose="020B0604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11</a:t>
            </a:fld>
            <a:endParaRPr kumimoji="0" lang="en-US" sz="1400" b="0" i="0" u="none" strike="noStrike" kern="1200" cap="none" spc="0" normalizeH="0" baseline="0" noProof="0">
              <a:ln>
                <a:noFill/>
              </a:ln>
              <a:solidFill>
                <a:srgbClr val="343466"/>
              </a:solidFill>
              <a:effectLst/>
              <a:uLnTx/>
              <a:uFillTx/>
              <a:latin typeface="Arial" panose="020B0604020202020204"/>
              <a:ea typeface="+mn-ea"/>
              <a:cs typeface="+mn-cs"/>
            </a:endParaRPr>
          </a:p>
        </p:txBody>
      </p:sp>
      <p:pic>
        <p:nvPicPr>
          <p:cNvPr id="5" name="Picture 2">
            <a:extLst>
              <a:ext uri="{FF2B5EF4-FFF2-40B4-BE49-F238E27FC236}">
                <a16:creationId xmlns:a16="http://schemas.microsoft.com/office/drawing/2014/main" id="{CD042604-6BB1-F677-83EC-91CA6E9721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2578" y="1249341"/>
            <a:ext cx="4936522" cy="4936522"/>
          </a:xfrm>
          <a:prstGeom prst="rect">
            <a:avLst/>
          </a:prstGeom>
          <a:noFill/>
          <a:ln>
            <a:solidFill>
              <a:srgbClr val="3F3F6E"/>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06E6BBD-29C5-9552-717E-555FB5B2B369}"/>
              </a:ext>
            </a:extLst>
          </p:cNvPr>
          <p:cNvSpPr txBox="1"/>
          <p:nvPr/>
        </p:nvSpPr>
        <p:spPr>
          <a:xfrm>
            <a:off x="342900" y="1249341"/>
            <a:ext cx="6156754" cy="4524315"/>
          </a:xfrm>
          <a:prstGeom prst="rect">
            <a:avLst/>
          </a:prstGeom>
          <a:noFill/>
        </p:spPr>
        <p:txBody>
          <a:bodyPr wrap="square" rtlCol="0">
            <a:spAutoFit/>
          </a:bodyPr>
          <a:lstStyle/>
          <a:p>
            <a:pPr algn="ctr"/>
            <a:r>
              <a:rPr lang="en-US" b="1" dirty="0">
                <a:solidFill>
                  <a:srgbClr val="002060"/>
                </a:solidFill>
              </a:rPr>
              <a:t>TxDOT Permian Promise</a:t>
            </a:r>
          </a:p>
          <a:p>
            <a:endParaRPr lang="en-US" dirty="0">
              <a:solidFill>
                <a:srgbClr val="002060"/>
              </a:solidFill>
            </a:endParaRPr>
          </a:p>
          <a:p>
            <a:pPr marL="285750" indent="-285750">
              <a:buFont typeface="Wingdings" pitchFamily="2" charset="2"/>
              <a:buChar char="Ø"/>
            </a:pPr>
            <a:r>
              <a:rPr lang="en-US" dirty="0">
                <a:solidFill>
                  <a:srgbClr val="002060"/>
                </a:solidFill>
              </a:rPr>
              <a:t>The Permian Promise is a Texas Transportation Commission sponsored program that was developed in the 2020 Unified Transportation Program by committing $600 million of strategic priority funding to help address the transportation needs throughout the Permian Basin. </a:t>
            </a:r>
          </a:p>
          <a:p>
            <a:pPr marL="285750" indent="-285750">
              <a:buFont typeface="Wingdings" pitchFamily="2" charset="2"/>
              <a:buChar char="Ø"/>
            </a:pPr>
            <a:endParaRPr lang="en-US" dirty="0">
              <a:solidFill>
                <a:srgbClr val="002060"/>
              </a:solidFill>
            </a:endParaRPr>
          </a:p>
          <a:p>
            <a:pPr marL="285750" indent="-285750">
              <a:buFont typeface="Wingdings" pitchFamily="2" charset="2"/>
              <a:buChar char="Ø"/>
            </a:pPr>
            <a:r>
              <a:rPr lang="en-US" dirty="0">
                <a:solidFill>
                  <a:srgbClr val="002060"/>
                </a:solidFill>
              </a:rPr>
              <a:t>As this energy sector continues to grow, so too does the amount of traffic on the roadways causing congestion, crashes, and fatalities. </a:t>
            </a:r>
          </a:p>
          <a:p>
            <a:pPr marL="285750" indent="-285750">
              <a:buFont typeface="Wingdings" pitchFamily="2" charset="2"/>
              <a:buChar char="Ø"/>
            </a:pPr>
            <a:endParaRPr lang="en-US" dirty="0">
              <a:solidFill>
                <a:srgbClr val="002060"/>
              </a:solidFill>
            </a:endParaRPr>
          </a:p>
          <a:p>
            <a:pPr marL="285750" indent="-285750">
              <a:buFont typeface="Wingdings" pitchFamily="2" charset="2"/>
              <a:buChar char="Ø"/>
            </a:pPr>
            <a:r>
              <a:rPr lang="en-US" dirty="0">
                <a:solidFill>
                  <a:srgbClr val="002060"/>
                </a:solidFill>
              </a:rPr>
              <a:t>The goal of the Permian Promise is to identify roadway enhancements that reduce congestion and fatal crashes by improving existing corridors and identifying corridors in need of possible expansion. </a:t>
            </a:r>
          </a:p>
        </p:txBody>
      </p:sp>
    </p:spTree>
    <p:extLst>
      <p:ext uri="{BB962C8B-B14F-4D97-AF65-F5344CB8AC3E}">
        <p14:creationId xmlns:p14="http://schemas.microsoft.com/office/powerpoint/2010/main" val="14178841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1A39B5A5-1454-497B-B732-7732475A3B65}"/>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10686"/>
            <a:ext cx="12191980" cy="6856718"/>
          </a:xfrm>
          <a:prstGeom prst="rect">
            <a:avLst/>
          </a:prstGeom>
        </p:spPr>
      </p:pic>
      <p:cxnSp>
        <p:nvCxnSpPr>
          <p:cNvPr id="6" name="Straight Connector 5">
            <a:extLst>
              <a:ext uri="{FF2B5EF4-FFF2-40B4-BE49-F238E27FC236}">
                <a16:creationId xmlns:a16="http://schemas.microsoft.com/office/drawing/2014/main" id="{19D7AE3A-EFC1-48CB-B316-89CD1120639D}"/>
              </a:ext>
            </a:extLst>
          </p:cNvPr>
          <p:cNvCxnSpPr/>
          <p:nvPr/>
        </p:nvCxnSpPr>
        <p:spPr>
          <a:xfrm flipH="1">
            <a:off x="11679494" y="6382371"/>
            <a:ext cx="1" cy="272613"/>
          </a:xfrm>
          <a:prstGeom prst="line">
            <a:avLst/>
          </a:prstGeom>
          <a:ln w="15875">
            <a:solidFill>
              <a:srgbClr val="D8D8D8"/>
            </a:solidFill>
          </a:ln>
          <a:effectLst/>
        </p:spPr>
        <p:style>
          <a:lnRef idx="2">
            <a:schemeClr val="accent1"/>
          </a:lnRef>
          <a:fillRef idx="0">
            <a:schemeClr val="accent1"/>
          </a:fillRef>
          <a:effectRef idx="1">
            <a:schemeClr val="accent1"/>
          </a:effectRef>
          <a:fontRef idx="minor">
            <a:schemeClr val="tx1"/>
          </a:fontRef>
        </p:style>
      </p:cxnSp>
      <p:pic>
        <p:nvPicPr>
          <p:cNvPr id="7" name="Picture 6" descr="A picture containing object, first-aid kit&#10;&#10;Description automatically generated">
            <a:extLst>
              <a:ext uri="{FF2B5EF4-FFF2-40B4-BE49-F238E27FC236}">
                <a16:creationId xmlns:a16="http://schemas.microsoft.com/office/drawing/2014/main" id="{91DE7982-B962-4192-BB64-92C82A15B1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98200" y="6223989"/>
            <a:ext cx="769437" cy="614238"/>
          </a:xfrm>
          <a:prstGeom prst="rect">
            <a:avLst/>
          </a:prstGeom>
        </p:spPr>
      </p:pic>
      <p:sp>
        <p:nvSpPr>
          <p:cNvPr id="8" name="Slide Number Placeholder 2">
            <a:extLst>
              <a:ext uri="{FF2B5EF4-FFF2-40B4-BE49-F238E27FC236}">
                <a16:creationId xmlns:a16="http://schemas.microsoft.com/office/drawing/2014/main" id="{57157BBA-C6D4-4882-BA85-EE9E66118618}"/>
              </a:ext>
            </a:extLst>
          </p:cNvPr>
          <p:cNvSpPr txBox="1">
            <a:spLocks/>
          </p:cNvSpPr>
          <p:nvPr/>
        </p:nvSpPr>
        <p:spPr>
          <a:xfrm>
            <a:off x="11810938" y="6415974"/>
            <a:ext cx="287654" cy="215444"/>
          </a:xfrm>
          <a:prstGeom prst="rect">
            <a:avLst/>
          </a:prstGeom>
        </p:spPr>
        <p:txBody>
          <a:bodyPr wrap="square" lIns="0" tIns="0" rIns="0" bIns="0">
            <a:spAutoFit/>
          </a:bodyPr>
          <a:lstStyle>
            <a:defPPr>
              <a:defRPr lang="en-US"/>
            </a:defPPr>
            <a:lvl1pPr marL="0" algn="l" defTabSz="457200" rtl="0" eaLnBrk="1" latinLnBrk="0" hangingPunct="1">
              <a:defRPr sz="1400" b="0" i="0" kern="1200">
                <a:solidFill>
                  <a:srgbClr val="343466"/>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2066355A-084C-D24E-9AD2-7E4FC41EA627}" type="slidenum">
              <a:rPr kumimoji="0" lang="en-US" sz="1400" b="0" i="0" u="none" strike="noStrike" kern="1200" cap="none" spc="0" normalizeH="0" baseline="0" noProof="0" smtClean="0">
                <a:ln>
                  <a:noFill/>
                </a:ln>
                <a:solidFill>
                  <a:schemeClr val="bg1"/>
                </a:solidFill>
                <a:effectLst/>
                <a:uLnTx/>
                <a:uFillTx/>
                <a:latin typeface="Arial"/>
                <a:ea typeface="+mn-ea"/>
                <a:cs typeface="Arial"/>
              </a:rPr>
              <a:pPr marL="0" marR="0" lvl="0" indent="0" algn="l" defTabSz="457200" rtl="0" eaLnBrk="1" fontAlgn="auto" latinLnBrk="0" hangingPunct="1">
                <a:lnSpc>
                  <a:spcPct val="100000"/>
                </a:lnSpc>
                <a:spcBef>
                  <a:spcPts val="0"/>
                </a:spcBef>
                <a:spcAft>
                  <a:spcPts val="0"/>
                </a:spcAft>
                <a:buClrTx/>
                <a:buSzTx/>
                <a:buFontTx/>
                <a:buNone/>
                <a:tabLst/>
                <a:defRPr/>
              </a:pPr>
              <a:t>12</a:t>
            </a:fld>
            <a:endParaRPr kumimoji="0" lang="en-US" sz="1400" b="0" i="0" u="none" strike="noStrike" kern="1200" cap="none" spc="0" normalizeH="0" baseline="0" noProof="0">
              <a:ln>
                <a:noFill/>
              </a:ln>
              <a:solidFill>
                <a:schemeClr val="bg1"/>
              </a:solidFill>
              <a:effectLst/>
              <a:uLnTx/>
              <a:uFillTx/>
              <a:latin typeface="Arial"/>
              <a:ea typeface="+mn-ea"/>
              <a:cs typeface="Arial"/>
            </a:endParaRPr>
          </a:p>
        </p:txBody>
      </p:sp>
    </p:spTree>
    <p:extLst>
      <p:ext uri="{BB962C8B-B14F-4D97-AF65-F5344CB8AC3E}">
        <p14:creationId xmlns:p14="http://schemas.microsoft.com/office/powerpoint/2010/main" val="30973142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1000"/>
          </a:schemeClr>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684551-695C-4E29-83F6-13BEC2ECAF4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FEC54F-D072-410A-9418-8F499CB2B4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ubtitle 2">
            <a:extLst>
              <a:ext uri="{FF2B5EF4-FFF2-40B4-BE49-F238E27FC236}">
                <a16:creationId xmlns:a16="http://schemas.microsoft.com/office/drawing/2014/main" id="{5A75D780-92A8-45D2-8FDF-2F48CE5B8087}"/>
              </a:ext>
            </a:extLst>
          </p:cNvPr>
          <p:cNvSpPr txBox="1">
            <a:spLocks/>
          </p:cNvSpPr>
          <p:nvPr/>
        </p:nvSpPr>
        <p:spPr>
          <a:xfrm>
            <a:off x="289217" y="1354027"/>
            <a:ext cx="9144000" cy="5232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E7E6E6">
                    <a:lumMod val="50000"/>
                  </a:srgbClr>
                </a:solidFill>
                <a:effectLst/>
                <a:uLnTx/>
                <a:uFillTx/>
                <a:latin typeface="Calibri" panose="020F0502020204030204"/>
                <a:ea typeface="+mn-ea"/>
                <a:cs typeface="+mn-cs"/>
              </a:rPr>
              <a:t>Mission Statement</a:t>
            </a:r>
          </a:p>
        </p:txBody>
      </p:sp>
      <p:sp>
        <p:nvSpPr>
          <p:cNvPr id="6" name="Text Placeholder 3">
            <a:extLst>
              <a:ext uri="{FF2B5EF4-FFF2-40B4-BE49-F238E27FC236}">
                <a16:creationId xmlns:a16="http://schemas.microsoft.com/office/drawing/2014/main" id="{01B2A5B4-4657-427A-A739-CEF508A7FB40}"/>
              </a:ext>
            </a:extLst>
          </p:cNvPr>
          <p:cNvSpPr txBox="1">
            <a:spLocks/>
          </p:cNvSpPr>
          <p:nvPr/>
        </p:nvSpPr>
        <p:spPr>
          <a:xfrm>
            <a:off x="289217" y="2151787"/>
            <a:ext cx="8036702" cy="439753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To strengthen and improve the quality of life for Permian Basin residents by partnering with local leaders to develop and implement strategic plans that foster superior schools, safer roads, quality healthcare, affordable housing and a trained work force. The companies involved with PSP will bring people, expertise, resources and leadership to develop solutions in partnership with local leaders and communities.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Calibri Light" panose="020F0302020204030204"/>
                <a:ea typeface="+mn-ea"/>
                <a:cs typeface="+mn-cs"/>
              </a:rPr>
              <a:t>Focus Areas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Education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Healthcare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Housing</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Roads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Workforce Development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itle 4">
            <a:extLst>
              <a:ext uri="{FF2B5EF4-FFF2-40B4-BE49-F238E27FC236}">
                <a16:creationId xmlns:a16="http://schemas.microsoft.com/office/drawing/2014/main" id="{1491FAD1-88B8-4FE2-89E8-07A4EDC5B68F}"/>
              </a:ext>
            </a:extLst>
          </p:cNvPr>
          <p:cNvSpPr txBox="1">
            <a:spLocks/>
          </p:cNvSpPr>
          <p:nvPr/>
        </p:nvSpPr>
        <p:spPr>
          <a:xfrm>
            <a:off x="289217" y="793617"/>
            <a:ext cx="6415403" cy="779463"/>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rgbClr val="002060"/>
                </a:solidFill>
                <a:effectLst/>
                <a:uLnTx/>
                <a:uFillTx/>
                <a:latin typeface="Calibri Light" panose="020F0302020204030204"/>
                <a:ea typeface="+mj-ea"/>
                <a:cs typeface="+mj-cs"/>
              </a:rPr>
              <a:t>Permian Strategic Partnership</a:t>
            </a:r>
          </a:p>
        </p:txBody>
      </p:sp>
      <p:cxnSp>
        <p:nvCxnSpPr>
          <p:cNvPr id="14" name="Straight Connector 13">
            <a:extLst>
              <a:ext uri="{FF2B5EF4-FFF2-40B4-BE49-F238E27FC236}">
                <a16:creationId xmlns:a16="http://schemas.microsoft.com/office/drawing/2014/main" id="{2BB97E74-F0F0-49F6-A25B-CFDBEF242F41}"/>
              </a:ext>
            </a:extLst>
          </p:cNvPr>
          <p:cNvCxnSpPr/>
          <p:nvPr/>
        </p:nvCxnSpPr>
        <p:spPr>
          <a:xfrm>
            <a:off x="404813" y="1905000"/>
            <a:ext cx="2952750" cy="0"/>
          </a:xfrm>
          <a:prstGeom prst="line">
            <a:avLst/>
          </a:prstGeom>
          <a:ln w="38100"/>
        </p:spPr>
        <p:style>
          <a:lnRef idx="1">
            <a:schemeClr val="accent6"/>
          </a:lnRef>
          <a:fillRef idx="0">
            <a:schemeClr val="accent6"/>
          </a:fillRef>
          <a:effectRef idx="0">
            <a:schemeClr val="accent6"/>
          </a:effectRef>
          <a:fontRef idx="minor">
            <a:schemeClr val="tx1"/>
          </a:fontRef>
        </p:style>
      </p:cxnSp>
      <p:pic>
        <p:nvPicPr>
          <p:cNvPr id="8" name="object 4">
            <a:extLst>
              <a:ext uri="{FF2B5EF4-FFF2-40B4-BE49-F238E27FC236}">
                <a16:creationId xmlns:a16="http://schemas.microsoft.com/office/drawing/2014/main" id="{00EFA536-EE4D-4660-A051-60B3AA30899F}"/>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 y="139126"/>
            <a:ext cx="12191999" cy="6857999"/>
          </a:xfrm>
          <a:prstGeom prst="rect">
            <a:avLst/>
          </a:prstGeom>
        </p:spPr>
      </p:pic>
      <p:sp>
        <p:nvSpPr>
          <p:cNvPr id="3" name="Rectangle 2">
            <a:extLst>
              <a:ext uri="{FF2B5EF4-FFF2-40B4-BE49-F238E27FC236}">
                <a16:creationId xmlns:a16="http://schemas.microsoft.com/office/drawing/2014/main" id="{EAB496F8-938B-4B57-B6E5-0B4249E6A402}"/>
              </a:ext>
            </a:extLst>
          </p:cNvPr>
          <p:cNvSpPr/>
          <p:nvPr/>
        </p:nvSpPr>
        <p:spPr>
          <a:xfrm>
            <a:off x="9720394" y="5987859"/>
            <a:ext cx="847288" cy="8137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D0BE180-8E2A-4A81-B9C2-11E45A43639C}"/>
              </a:ext>
            </a:extLst>
          </p:cNvPr>
          <p:cNvSpPr/>
          <p:nvPr/>
        </p:nvSpPr>
        <p:spPr>
          <a:xfrm>
            <a:off x="289217" y="2124053"/>
            <a:ext cx="3561330" cy="3940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587A0FA-29BE-4B68-A7D2-D78D4AB0EF61}"/>
              </a:ext>
            </a:extLst>
          </p:cNvPr>
          <p:cNvSpPr/>
          <p:nvPr/>
        </p:nvSpPr>
        <p:spPr>
          <a:xfrm>
            <a:off x="3496917" y="2133490"/>
            <a:ext cx="4673959" cy="920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674542B-7299-42F0-857F-80FB7A87CB27}"/>
              </a:ext>
            </a:extLst>
          </p:cNvPr>
          <p:cNvSpPr/>
          <p:nvPr/>
        </p:nvSpPr>
        <p:spPr>
          <a:xfrm>
            <a:off x="3496918" y="2968947"/>
            <a:ext cx="4061564" cy="920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CAB769E-1FAB-44D0-8032-6F3FCC7D81D3}"/>
              </a:ext>
            </a:extLst>
          </p:cNvPr>
          <p:cNvSpPr/>
          <p:nvPr/>
        </p:nvSpPr>
        <p:spPr>
          <a:xfrm>
            <a:off x="228993" y="721453"/>
            <a:ext cx="6641590" cy="1579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3">
            <a:extLst>
              <a:ext uri="{FF2B5EF4-FFF2-40B4-BE49-F238E27FC236}">
                <a16:creationId xmlns:a16="http://schemas.microsoft.com/office/drawing/2014/main" id="{AD2F7491-7507-4AE3-A56E-CB9CAACEBAC4}"/>
              </a:ext>
            </a:extLst>
          </p:cNvPr>
          <p:cNvSpPr txBox="1">
            <a:spLocks/>
          </p:cNvSpPr>
          <p:nvPr/>
        </p:nvSpPr>
        <p:spPr>
          <a:xfrm>
            <a:off x="421719" y="1371745"/>
            <a:ext cx="7329488" cy="428799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900"/>
              <a:t>The Permian Strategic Partnership is a coalition of 17 leading Permian Basin energy companies who joined together to work in partnership with leaders across the region’s communities to address current and future challenges to the responsible development of the vast oil and natural gas resources of the Permian Basin in the states of New Mexico and Texas.</a:t>
            </a:r>
          </a:p>
          <a:p>
            <a:pPr marL="0" indent="0">
              <a:buFont typeface="Arial" panose="020B0604020202020204" pitchFamily="34" charset="0"/>
              <a:buNone/>
            </a:pPr>
            <a:endParaRPr lang="en-US" sz="1900"/>
          </a:p>
          <a:p>
            <a:pPr marL="0" indent="0">
              <a:buFont typeface="Arial" panose="020B0604020202020204" pitchFamily="34" charset="0"/>
              <a:buNone/>
            </a:pPr>
            <a:r>
              <a:rPr lang="en-US" sz="1900"/>
              <a:t>The Permian Strategic Partnership leverages its relationships with like-minded organizations, federal, state, and local leaders, and public partners to achieve more together than we ever could alone. Working in collaboration, we have increased funding for education, invested in career training, expanded healthcare access, improved safety and infrastructure, made housing more affordable for teachers, and expanded broadband access across the Permian Basin.</a:t>
            </a:r>
          </a:p>
          <a:p>
            <a:pPr marL="0" indent="0">
              <a:buFont typeface="Arial" panose="020B0604020202020204" pitchFamily="34" charset="0"/>
              <a:buNone/>
            </a:pPr>
            <a:endParaRPr lang="en-US" sz="1900"/>
          </a:p>
        </p:txBody>
      </p:sp>
      <p:sp>
        <p:nvSpPr>
          <p:cNvPr id="15" name="Title 1">
            <a:extLst>
              <a:ext uri="{FF2B5EF4-FFF2-40B4-BE49-F238E27FC236}">
                <a16:creationId xmlns:a16="http://schemas.microsoft.com/office/drawing/2014/main" id="{1C98F4DE-8A1B-487F-BA27-798AAE9D8185}"/>
              </a:ext>
            </a:extLst>
          </p:cNvPr>
          <p:cNvSpPr txBox="1">
            <a:spLocks/>
          </p:cNvSpPr>
          <p:nvPr/>
        </p:nvSpPr>
        <p:spPr>
          <a:xfrm>
            <a:off x="471414" y="0"/>
            <a:ext cx="7230099" cy="1573621"/>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rgbClr val="323264"/>
                </a:solidFill>
                <a:latin typeface="Segoe UI" panose="020B0502040204020203" pitchFamily="34" charset="0"/>
                <a:cs typeface="Segoe UI" panose="020B0502040204020203" pitchFamily="34" charset="0"/>
              </a:rPr>
              <a:t>Permian Strategic Partnership</a:t>
            </a:r>
          </a:p>
        </p:txBody>
      </p:sp>
      <p:sp>
        <p:nvSpPr>
          <p:cNvPr id="4" name="Rectangle 3">
            <a:extLst>
              <a:ext uri="{FF2B5EF4-FFF2-40B4-BE49-F238E27FC236}">
                <a16:creationId xmlns:a16="http://schemas.microsoft.com/office/drawing/2014/main" id="{A9BF7CB0-2109-4C25-92BD-B92733D0E1CF}"/>
              </a:ext>
            </a:extLst>
          </p:cNvPr>
          <p:cNvSpPr/>
          <p:nvPr/>
        </p:nvSpPr>
        <p:spPr>
          <a:xfrm>
            <a:off x="10639425" y="1257300"/>
            <a:ext cx="1552575" cy="5232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oterra Announces Special Dividend">
            <a:extLst>
              <a:ext uri="{FF2B5EF4-FFF2-40B4-BE49-F238E27FC236}">
                <a16:creationId xmlns:a16="http://schemas.microsoft.com/office/drawing/2014/main" id="{80BD157F-3B92-4BDA-8E8B-266F1D0003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0639425" y="1596752"/>
            <a:ext cx="1425028" cy="36512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A picture containing logo&#10;&#10;Description automatically generated">
            <a:extLst>
              <a:ext uri="{FF2B5EF4-FFF2-40B4-BE49-F238E27FC236}">
                <a16:creationId xmlns:a16="http://schemas.microsoft.com/office/drawing/2014/main" id="{8B954DEA-7EE2-479F-B091-3C4BADDA17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88694" y="6214359"/>
            <a:ext cx="1425028" cy="501260"/>
          </a:xfrm>
          <a:prstGeom prst="rect">
            <a:avLst/>
          </a:prstGeom>
        </p:spPr>
      </p:pic>
      <p:sp>
        <p:nvSpPr>
          <p:cNvPr id="20" name="Slide Number Placeholder 2">
            <a:extLst>
              <a:ext uri="{FF2B5EF4-FFF2-40B4-BE49-F238E27FC236}">
                <a16:creationId xmlns:a16="http://schemas.microsoft.com/office/drawing/2014/main" id="{ABDBE148-E192-4727-8D8C-5C437057AE94}"/>
              </a:ext>
            </a:extLst>
          </p:cNvPr>
          <p:cNvSpPr txBox="1">
            <a:spLocks/>
          </p:cNvSpPr>
          <p:nvPr/>
        </p:nvSpPr>
        <p:spPr>
          <a:xfrm>
            <a:off x="11877796" y="6542491"/>
            <a:ext cx="485806" cy="175549"/>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457200">
              <a:defRPr/>
            </a:pPr>
            <a:fld id="{2066355A-084C-D24E-9AD2-7E4FC41EA627}" type="slidenum">
              <a:rPr lang="en-US" sz="1400" smtClean="0">
                <a:solidFill>
                  <a:schemeClr val="tx1"/>
                </a:solidFill>
                <a:latin typeface="Arial" panose="020B0604020202020204"/>
                <a:cs typeface="Arial"/>
              </a:rPr>
              <a:pPr algn="l" defTabSz="457200">
                <a:defRPr/>
              </a:pPr>
              <a:t>2</a:t>
            </a:fld>
            <a:endParaRPr lang="en-US" sz="1400">
              <a:solidFill>
                <a:schemeClr val="tx1"/>
              </a:solidFill>
              <a:latin typeface="Arial" panose="020B0604020202020204"/>
              <a:cs typeface="Arial"/>
            </a:endParaRPr>
          </a:p>
        </p:txBody>
      </p:sp>
    </p:spTree>
    <p:extLst>
      <p:ext uri="{BB962C8B-B14F-4D97-AF65-F5344CB8AC3E}">
        <p14:creationId xmlns:p14="http://schemas.microsoft.com/office/powerpoint/2010/main" val="9576605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FC7FA6B-F3A4-4453-80A7-4270B6565B55}"/>
              </a:ext>
            </a:extLst>
          </p:cNvPr>
          <p:cNvSpPr>
            <a:spLocks noGrp="1"/>
          </p:cNvSpPr>
          <p:nvPr>
            <p:ph type="title"/>
          </p:nvPr>
        </p:nvSpPr>
        <p:spPr>
          <a:xfrm>
            <a:off x="838200" y="-122395"/>
            <a:ext cx="10515600" cy="1187228"/>
          </a:xfrm>
        </p:spPr>
        <p:txBody>
          <a:bodyPr/>
          <a:lstStyle/>
          <a:p>
            <a:r>
              <a:rPr lang="en-US" b="1" dirty="0">
                <a:solidFill>
                  <a:srgbClr val="EE2325"/>
                </a:solidFill>
                <a:latin typeface="Arial" panose="020B0604020202020204" pitchFamily="34" charset="0"/>
                <a:cs typeface="Arial" panose="020B0604020202020204" pitchFamily="34" charset="0"/>
              </a:rPr>
              <a:t>Working Together for a Greater Impact</a:t>
            </a:r>
          </a:p>
        </p:txBody>
      </p:sp>
      <p:sp>
        <p:nvSpPr>
          <p:cNvPr id="5" name="TextBox 4">
            <a:extLst>
              <a:ext uri="{FF2B5EF4-FFF2-40B4-BE49-F238E27FC236}">
                <a16:creationId xmlns:a16="http://schemas.microsoft.com/office/drawing/2014/main" id="{7A88311A-3725-4544-B2BD-9E451EA9F97C}"/>
              </a:ext>
            </a:extLst>
          </p:cNvPr>
          <p:cNvSpPr txBox="1"/>
          <p:nvPr/>
        </p:nvSpPr>
        <p:spPr>
          <a:xfrm>
            <a:off x="2290430" y="859508"/>
            <a:ext cx="761114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 its 3 years, the PSP has directly invested ~$109 million in Permian Basin projects and contributed to collaborative investments totaling ~$950 million.</a:t>
            </a:r>
          </a:p>
        </p:txBody>
      </p:sp>
      <p:sp>
        <p:nvSpPr>
          <p:cNvPr id="4" name="Rectangle 3">
            <a:extLst>
              <a:ext uri="{FF2B5EF4-FFF2-40B4-BE49-F238E27FC236}">
                <a16:creationId xmlns:a16="http://schemas.microsoft.com/office/drawing/2014/main" id="{C423F9F5-53CF-47FF-ABDA-825D8778CC11}"/>
              </a:ext>
            </a:extLst>
          </p:cNvPr>
          <p:cNvSpPr/>
          <p:nvPr/>
        </p:nvSpPr>
        <p:spPr>
          <a:xfrm>
            <a:off x="-1" y="1740174"/>
            <a:ext cx="12192001" cy="5193473"/>
          </a:xfrm>
          <a:prstGeom prst="rect">
            <a:avLst/>
          </a:prstGeom>
          <a:solidFill>
            <a:srgbClr val="323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E2526"/>
              </a:solidFill>
              <a:effectLst/>
              <a:uLnTx/>
              <a:uFillTx/>
              <a:latin typeface="Segoe UI Light"/>
              <a:ea typeface="+mn-ea"/>
              <a:cs typeface="+mn-cs"/>
            </a:endParaRPr>
          </a:p>
        </p:txBody>
      </p:sp>
      <p:sp>
        <p:nvSpPr>
          <p:cNvPr id="7" name="TextBox 6">
            <a:extLst>
              <a:ext uri="{FF2B5EF4-FFF2-40B4-BE49-F238E27FC236}">
                <a16:creationId xmlns:a16="http://schemas.microsoft.com/office/drawing/2014/main" id="{BF375B92-1440-414E-B446-022197A63154}"/>
              </a:ext>
            </a:extLst>
          </p:cNvPr>
          <p:cNvSpPr txBox="1"/>
          <p:nvPr/>
        </p:nvSpPr>
        <p:spPr>
          <a:xfrm>
            <a:off x="134966" y="1681235"/>
            <a:ext cx="5291092"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EE2526"/>
                </a:solidFill>
                <a:effectLst/>
                <a:uLnTx/>
                <a:uFillTx/>
                <a:latin typeface="Arial" panose="020B0604020202020204" pitchFamily="34" charset="0"/>
                <a:ea typeface="Segoe UI Black" panose="020B0A02040204020203" pitchFamily="34" charset="0"/>
                <a:cs typeface="Arial" panose="020B0604020202020204" pitchFamily="34" charset="0"/>
              </a:rPr>
              <a:t>~$109</a:t>
            </a:r>
            <a:r>
              <a:rPr kumimoji="0" lang="en-US" sz="5400" b="1" i="0" u="none" strike="noStrike" kern="1200" cap="none" spc="0" normalizeH="0" baseline="0" noProof="0" dirty="0">
                <a:ln>
                  <a:noFill/>
                </a:ln>
                <a:solidFill>
                  <a:srgbClr val="EE2526"/>
                </a:solidFill>
                <a:effectLst/>
                <a:uLnTx/>
                <a:uFillTx/>
                <a:latin typeface="Arial" panose="020B0604020202020204" pitchFamily="34" charset="0"/>
                <a:ea typeface="Segoe UI Black" panose="020B0A02040204020203" pitchFamily="34" charset="0"/>
                <a:cs typeface="Arial" panose="020B0604020202020204" pitchFamily="34" charset="0"/>
              </a:rPr>
              <a:t>mm</a:t>
            </a:r>
          </a:p>
        </p:txBody>
      </p:sp>
      <p:sp>
        <p:nvSpPr>
          <p:cNvPr id="9" name="TextBox 8">
            <a:extLst>
              <a:ext uri="{FF2B5EF4-FFF2-40B4-BE49-F238E27FC236}">
                <a16:creationId xmlns:a16="http://schemas.microsoft.com/office/drawing/2014/main" id="{833D2F5B-1369-470C-BB3B-F06814DC93AE}"/>
              </a:ext>
            </a:extLst>
          </p:cNvPr>
          <p:cNvSpPr txBox="1"/>
          <p:nvPr/>
        </p:nvSpPr>
        <p:spPr>
          <a:xfrm>
            <a:off x="6257857" y="1746194"/>
            <a:ext cx="6211409"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EE2325"/>
                </a:solidFill>
                <a:effectLst/>
                <a:uLnTx/>
                <a:uFillTx/>
                <a:latin typeface="Arial" panose="020B0604020202020204" pitchFamily="34" charset="0"/>
                <a:ea typeface="Segoe UI Black" panose="020B0A02040204020203" pitchFamily="34" charset="0"/>
                <a:cs typeface="Arial" panose="020B0604020202020204" pitchFamily="34" charset="0"/>
              </a:rPr>
              <a:t>~$950</a:t>
            </a:r>
            <a:r>
              <a:rPr kumimoji="0" lang="en-US" sz="5400" b="1" i="0" u="none" strike="noStrike" kern="1200" cap="none" spc="0" normalizeH="0" baseline="0" noProof="0" dirty="0">
                <a:ln>
                  <a:noFill/>
                </a:ln>
                <a:solidFill>
                  <a:srgbClr val="EE2325"/>
                </a:solidFill>
                <a:effectLst/>
                <a:uLnTx/>
                <a:uFillTx/>
                <a:latin typeface="Arial" panose="020B0604020202020204" pitchFamily="34" charset="0"/>
                <a:ea typeface="Segoe UI Black" panose="020B0A02040204020203" pitchFamily="34" charset="0"/>
                <a:cs typeface="Arial" panose="020B0604020202020204" pitchFamily="34" charset="0"/>
              </a:rPr>
              <a:t>mm</a:t>
            </a:r>
          </a:p>
        </p:txBody>
      </p:sp>
      <p:sp>
        <p:nvSpPr>
          <p:cNvPr id="10" name="TextBox 9">
            <a:extLst>
              <a:ext uri="{FF2B5EF4-FFF2-40B4-BE49-F238E27FC236}">
                <a16:creationId xmlns:a16="http://schemas.microsoft.com/office/drawing/2014/main" id="{61099A6F-0487-48C1-9773-C603D7A45122}"/>
              </a:ext>
            </a:extLst>
          </p:cNvPr>
          <p:cNvSpPr txBox="1"/>
          <p:nvPr/>
        </p:nvSpPr>
        <p:spPr>
          <a:xfrm>
            <a:off x="2528657" y="3284919"/>
            <a:ext cx="761114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Segoe UI Black" panose="020B0A02040204020203" pitchFamily="34" charset="0"/>
                <a:cs typeface="Arial" panose="020B0604020202020204" pitchFamily="34" charset="0"/>
              </a:rPr>
              <a:t>in PSP contributions</a:t>
            </a:r>
          </a:p>
        </p:txBody>
      </p:sp>
      <p:sp>
        <p:nvSpPr>
          <p:cNvPr id="11" name="TextBox 10">
            <a:extLst>
              <a:ext uri="{FF2B5EF4-FFF2-40B4-BE49-F238E27FC236}">
                <a16:creationId xmlns:a16="http://schemas.microsoft.com/office/drawing/2014/main" id="{17283CF5-E4CC-48E4-A23A-6407AE80DD36}"/>
              </a:ext>
            </a:extLst>
          </p:cNvPr>
          <p:cNvSpPr txBox="1"/>
          <p:nvPr/>
        </p:nvSpPr>
        <p:spPr>
          <a:xfrm>
            <a:off x="8736253" y="3284919"/>
            <a:ext cx="761114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Segoe UI Black" panose="020B0A02040204020203" pitchFamily="34" charset="0"/>
                <a:cs typeface="Arial" panose="020B0604020202020204" pitchFamily="34" charset="0"/>
              </a:rPr>
              <a:t>in collaborative investments</a:t>
            </a:r>
          </a:p>
        </p:txBody>
      </p:sp>
      <p:cxnSp>
        <p:nvCxnSpPr>
          <p:cNvPr id="13" name="Straight Arrow Connector 12">
            <a:extLst>
              <a:ext uri="{FF2B5EF4-FFF2-40B4-BE49-F238E27FC236}">
                <a16:creationId xmlns:a16="http://schemas.microsoft.com/office/drawing/2014/main" id="{AA8F6C4F-B61D-4893-9DC0-E6E710BF1579}"/>
              </a:ext>
            </a:extLst>
          </p:cNvPr>
          <p:cNvCxnSpPr>
            <a:cxnSpLocks/>
          </p:cNvCxnSpPr>
          <p:nvPr/>
        </p:nvCxnSpPr>
        <p:spPr>
          <a:xfrm>
            <a:off x="5088268" y="2710345"/>
            <a:ext cx="755542" cy="0"/>
          </a:xfrm>
          <a:prstGeom prst="straightConnector1">
            <a:avLst/>
          </a:prstGeom>
          <a:ln w="76200">
            <a:solidFill>
              <a:srgbClr val="EE2526"/>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533ECEDD-4EA7-4C24-8AB3-6CDB664DC08E}"/>
              </a:ext>
            </a:extLst>
          </p:cNvPr>
          <p:cNvSpPr txBox="1"/>
          <p:nvPr/>
        </p:nvSpPr>
        <p:spPr>
          <a:xfrm>
            <a:off x="233133" y="4226859"/>
            <a:ext cx="165281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E2526"/>
                </a:solidFill>
                <a:effectLst/>
                <a:uLnTx/>
                <a:uFillTx/>
                <a:latin typeface="Segoe UI Black" panose="020B0A02040204020203" pitchFamily="34" charset="0"/>
                <a:ea typeface="Segoe UI Black" panose="020B0A02040204020203" pitchFamily="34" charset="0"/>
                <a:cs typeface="+mn-cs"/>
              </a:rPr>
              <a:t>Education</a:t>
            </a:r>
          </a:p>
        </p:txBody>
      </p:sp>
      <p:sp>
        <p:nvSpPr>
          <p:cNvPr id="16" name="TextBox 15">
            <a:extLst>
              <a:ext uri="{FF2B5EF4-FFF2-40B4-BE49-F238E27FC236}">
                <a16:creationId xmlns:a16="http://schemas.microsoft.com/office/drawing/2014/main" id="{98D9998C-4932-473C-A03D-3EA914C373E2}"/>
              </a:ext>
            </a:extLst>
          </p:cNvPr>
          <p:cNvSpPr txBox="1"/>
          <p:nvPr/>
        </p:nvSpPr>
        <p:spPr>
          <a:xfrm>
            <a:off x="4136903" y="4226859"/>
            <a:ext cx="165281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E2526"/>
                </a:solidFill>
                <a:effectLst/>
                <a:uLnTx/>
                <a:uFillTx/>
                <a:latin typeface="Segoe UI Black" panose="020B0A02040204020203" pitchFamily="34" charset="0"/>
                <a:ea typeface="Segoe UI Black" panose="020B0A02040204020203" pitchFamily="34" charset="0"/>
                <a:cs typeface="+mn-cs"/>
              </a:rPr>
              <a:t>Healthcare</a:t>
            </a:r>
          </a:p>
        </p:txBody>
      </p:sp>
      <p:sp>
        <p:nvSpPr>
          <p:cNvPr id="17" name="TextBox 16">
            <a:extLst>
              <a:ext uri="{FF2B5EF4-FFF2-40B4-BE49-F238E27FC236}">
                <a16:creationId xmlns:a16="http://schemas.microsoft.com/office/drawing/2014/main" id="{6EFA5B51-C444-4C6B-A364-11E213B8E54A}"/>
              </a:ext>
            </a:extLst>
          </p:cNvPr>
          <p:cNvSpPr txBox="1"/>
          <p:nvPr/>
        </p:nvSpPr>
        <p:spPr>
          <a:xfrm>
            <a:off x="10138023" y="4226859"/>
            <a:ext cx="165281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E2526"/>
                </a:solidFill>
                <a:effectLst/>
                <a:uLnTx/>
                <a:uFillTx/>
                <a:latin typeface="Segoe UI Black" panose="020B0A02040204020203" pitchFamily="34" charset="0"/>
                <a:ea typeface="Segoe UI Black" panose="020B0A02040204020203" pitchFamily="34" charset="0"/>
                <a:cs typeface="+mn-cs"/>
              </a:rPr>
              <a:t>Road Safety</a:t>
            </a:r>
          </a:p>
        </p:txBody>
      </p:sp>
      <p:sp>
        <p:nvSpPr>
          <p:cNvPr id="18" name="TextBox 17">
            <a:extLst>
              <a:ext uri="{FF2B5EF4-FFF2-40B4-BE49-F238E27FC236}">
                <a16:creationId xmlns:a16="http://schemas.microsoft.com/office/drawing/2014/main" id="{FC68724B-A945-4526-89B7-CD49B263390A}"/>
              </a:ext>
            </a:extLst>
          </p:cNvPr>
          <p:cNvSpPr txBox="1"/>
          <p:nvPr/>
        </p:nvSpPr>
        <p:spPr>
          <a:xfrm>
            <a:off x="8113733" y="4226859"/>
            <a:ext cx="165281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E2526"/>
                </a:solidFill>
                <a:effectLst/>
                <a:uLnTx/>
                <a:uFillTx/>
                <a:latin typeface="Segoe UI Black" panose="020B0A02040204020203" pitchFamily="34" charset="0"/>
                <a:ea typeface="Segoe UI Black" panose="020B0A02040204020203" pitchFamily="34" charset="0"/>
                <a:cs typeface="+mn-cs"/>
              </a:rPr>
              <a:t>Workforce</a:t>
            </a:r>
          </a:p>
        </p:txBody>
      </p:sp>
      <p:sp>
        <p:nvSpPr>
          <p:cNvPr id="19" name="TextBox 18">
            <a:extLst>
              <a:ext uri="{FF2B5EF4-FFF2-40B4-BE49-F238E27FC236}">
                <a16:creationId xmlns:a16="http://schemas.microsoft.com/office/drawing/2014/main" id="{5FA6E85B-D58C-4A16-B9DB-985ACB08AE62}"/>
              </a:ext>
            </a:extLst>
          </p:cNvPr>
          <p:cNvSpPr txBox="1"/>
          <p:nvPr/>
        </p:nvSpPr>
        <p:spPr>
          <a:xfrm>
            <a:off x="10091969" y="5099228"/>
            <a:ext cx="165281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E2526"/>
                </a:solidFill>
                <a:effectLst/>
                <a:uLnTx/>
                <a:uFillTx/>
                <a:latin typeface="Segoe UI Black" panose="020B0A02040204020203" pitchFamily="34" charset="0"/>
                <a:ea typeface="Segoe UI Black" panose="020B0A02040204020203" pitchFamily="34" charset="0"/>
                <a:cs typeface="+mn-cs"/>
              </a:rPr>
              <a:t>Housing</a:t>
            </a:r>
          </a:p>
        </p:txBody>
      </p:sp>
      <p:sp>
        <p:nvSpPr>
          <p:cNvPr id="20" name="TextBox 19">
            <a:extLst>
              <a:ext uri="{FF2B5EF4-FFF2-40B4-BE49-F238E27FC236}">
                <a16:creationId xmlns:a16="http://schemas.microsoft.com/office/drawing/2014/main" id="{2CFFB34F-97C8-49A7-A73C-CBB62EA6CDAC}"/>
              </a:ext>
            </a:extLst>
          </p:cNvPr>
          <p:cNvSpPr txBox="1"/>
          <p:nvPr/>
        </p:nvSpPr>
        <p:spPr>
          <a:xfrm>
            <a:off x="10047948" y="5992303"/>
            <a:ext cx="214405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E2526"/>
                </a:solidFill>
                <a:effectLst/>
                <a:uLnTx/>
                <a:uFillTx/>
                <a:latin typeface="Segoe UI Black" panose="020B0A02040204020203" pitchFamily="34" charset="0"/>
                <a:ea typeface="Segoe UI Black" panose="020B0A02040204020203" pitchFamily="34" charset="0"/>
                <a:cs typeface="+mn-cs"/>
              </a:rPr>
              <a:t>Initiative Support</a:t>
            </a:r>
          </a:p>
        </p:txBody>
      </p:sp>
      <p:cxnSp>
        <p:nvCxnSpPr>
          <p:cNvPr id="22" name="Straight Connector 21">
            <a:extLst>
              <a:ext uri="{FF2B5EF4-FFF2-40B4-BE49-F238E27FC236}">
                <a16:creationId xmlns:a16="http://schemas.microsoft.com/office/drawing/2014/main" id="{200B59E4-4B69-4AE6-93F5-D1881F1BBF0F}"/>
              </a:ext>
            </a:extLst>
          </p:cNvPr>
          <p:cNvCxnSpPr>
            <a:cxnSpLocks/>
          </p:cNvCxnSpPr>
          <p:nvPr/>
        </p:nvCxnSpPr>
        <p:spPr>
          <a:xfrm>
            <a:off x="304799" y="4542712"/>
            <a:ext cx="3708463"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823BCAF-5BE3-4C56-A789-5A18F66BFFEB}"/>
              </a:ext>
            </a:extLst>
          </p:cNvPr>
          <p:cNvCxnSpPr/>
          <p:nvPr/>
        </p:nvCxnSpPr>
        <p:spPr>
          <a:xfrm>
            <a:off x="4208569" y="4542712"/>
            <a:ext cx="371246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D9B7138-B7B8-4C83-B248-0C24F4F66011}"/>
              </a:ext>
            </a:extLst>
          </p:cNvPr>
          <p:cNvCxnSpPr/>
          <p:nvPr/>
        </p:nvCxnSpPr>
        <p:spPr>
          <a:xfrm>
            <a:off x="10138022" y="4542712"/>
            <a:ext cx="18288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52758F1-DD04-40C5-84CD-FB63CF09E19F}"/>
              </a:ext>
            </a:extLst>
          </p:cNvPr>
          <p:cNvCxnSpPr/>
          <p:nvPr/>
        </p:nvCxnSpPr>
        <p:spPr>
          <a:xfrm>
            <a:off x="8185399" y="4542712"/>
            <a:ext cx="18288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75D9256-7D3D-4107-A5BB-70461CEC8EF0}"/>
              </a:ext>
            </a:extLst>
          </p:cNvPr>
          <p:cNvCxnSpPr>
            <a:cxnSpLocks/>
          </p:cNvCxnSpPr>
          <p:nvPr/>
        </p:nvCxnSpPr>
        <p:spPr>
          <a:xfrm>
            <a:off x="10138022" y="5417534"/>
            <a:ext cx="1828800" cy="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265A529-5501-4868-AD15-7DDDB8F2099D}"/>
              </a:ext>
            </a:extLst>
          </p:cNvPr>
          <p:cNvCxnSpPr>
            <a:cxnSpLocks/>
          </p:cNvCxnSpPr>
          <p:nvPr/>
        </p:nvCxnSpPr>
        <p:spPr>
          <a:xfrm>
            <a:off x="10139796" y="6308156"/>
            <a:ext cx="18288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AAE4857C-FFA5-4CDB-8567-4228E9A6EA8C}"/>
              </a:ext>
            </a:extLst>
          </p:cNvPr>
          <p:cNvSpPr txBox="1"/>
          <p:nvPr/>
        </p:nvSpPr>
        <p:spPr>
          <a:xfrm>
            <a:off x="233133" y="4609388"/>
            <a:ext cx="16528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rPr>
              <a:t>$16,500,000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Segoe UI Light"/>
                <a:ea typeface="Segoe UI Black" panose="020B0A02040204020203" pitchFamily="34" charset="0"/>
                <a:cs typeface="+mn-cs"/>
              </a:rPr>
              <a:t>IDEA Public School Investment</a:t>
            </a:r>
          </a:p>
        </p:txBody>
      </p:sp>
      <p:sp>
        <p:nvSpPr>
          <p:cNvPr id="29" name="TextBox 28">
            <a:extLst>
              <a:ext uri="{FF2B5EF4-FFF2-40B4-BE49-F238E27FC236}">
                <a16:creationId xmlns:a16="http://schemas.microsoft.com/office/drawing/2014/main" id="{4C82CAB1-9DC1-487A-9EB2-862F21949C43}"/>
              </a:ext>
            </a:extLst>
          </p:cNvPr>
          <p:cNvSpPr txBox="1"/>
          <p:nvPr/>
        </p:nvSpPr>
        <p:spPr>
          <a:xfrm>
            <a:off x="233133" y="5071053"/>
            <a:ext cx="16528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rPr>
              <a:t>$4,000,000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Segoe UI Light"/>
                <a:ea typeface="Segoe UI Black" panose="020B0A02040204020203" pitchFamily="34" charset="0"/>
                <a:cs typeface="+mn-cs"/>
              </a:rPr>
              <a:t>Teacher Certification Investment</a:t>
            </a:r>
          </a:p>
        </p:txBody>
      </p:sp>
      <p:sp>
        <p:nvSpPr>
          <p:cNvPr id="30" name="TextBox 29">
            <a:extLst>
              <a:ext uri="{FF2B5EF4-FFF2-40B4-BE49-F238E27FC236}">
                <a16:creationId xmlns:a16="http://schemas.microsoft.com/office/drawing/2014/main" id="{D6B53EED-AA11-406D-99B9-1CB67B522C04}"/>
              </a:ext>
            </a:extLst>
          </p:cNvPr>
          <p:cNvSpPr txBox="1"/>
          <p:nvPr/>
        </p:nvSpPr>
        <p:spPr>
          <a:xfrm>
            <a:off x="233133" y="5532718"/>
            <a:ext cx="16528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rPr>
              <a:t>$8,500,000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Segoe UI Light"/>
                <a:ea typeface="Segoe UI Black" panose="020B0A02040204020203" pitchFamily="34" charset="0"/>
                <a:cs typeface="+mn-cs"/>
              </a:rPr>
              <a:t>Education Technology Investment</a:t>
            </a:r>
          </a:p>
        </p:txBody>
      </p:sp>
      <p:sp>
        <p:nvSpPr>
          <p:cNvPr id="31" name="TextBox 30">
            <a:extLst>
              <a:ext uri="{FF2B5EF4-FFF2-40B4-BE49-F238E27FC236}">
                <a16:creationId xmlns:a16="http://schemas.microsoft.com/office/drawing/2014/main" id="{C7CE92DF-D225-419B-9FE9-208D1B4F8B40}"/>
              </a:ext>
            </a:extLst>
          </p:cNvPr>
          <p:cNvSpPr txBox="1"/>
          <p:nvPr/>
        </p:nvSpPr>
        <p:spPr>
          <a:xfrm>
            <a:off x="4172735" y="4609388"/>
            <a:ext cx="18310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rPr>
              <a:t>$5,900,000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Segoe UI Light"/>
                <a:ea typeface="Segoe UI Black" panose="020B0A02040204020203" pitchFamily="34" charset="0"/>
                <a:cs typeface="+mn-cs"/>
              </a:rPr>
              <a:t>Texas Tech Family Medicine Residency</a:t>
            </a:r>
          </a:p>
        </p:txBody>
      </p:sp>
      <p:sp>
        <p:nvSpPr>
          <p:cNvPr id="32" name="TextBox 31">
            <a:extLst>
              <a:ext uri="{FF2B5EF4-FFF2-40B4-BE49-F238E27FC236}">
                <a16:creationId xmlns:a16="http://schemas.microsoft.com/office/drawing/2014/main" id="{9FC39ECE-BB92-4322-B89A-D61C04973B5C}"/>
              </a:ext>
            </a:extLst>
          </p:cNvPr>
          <p:cNvSpPr txBox="1"/>
          <p:nvPr/>
        </p:nvSpPr>
        <p:spPr>
          <a:xfrm>
            <a:off x="4172735" y="5059067"/>
            <a:ext cx="19027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rPr>
              <a:t>$2,500,000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Segoe UI Light"/>
                <a:ea typeface="Segoe UI Black" panose="020B0A02040204020203" pitchFamily="34" charset="0"/>
                <a:cs typeface="+mn-cs"/>
              </a:rPr>
              <a:t>Regional Physician Assistant Investment</a:t>
            </a:r>
          </a:p>
        </p:txBody>
      </p:sp>
      <p:sp>
        <p:nvSpPr>
          <p:cNvPr id="33" name="TextBox 32">
            <a:extLst>
              <a:ext uri="{FF2B5EF4-FFF2-40B4-BE49-F238E27FC236}">
                <a16:creationId xmlns:a16="http://schemas.microsoft.com/office/drawing/2014/main" id="{815D93AA-F39C-4093-B831-6E80EA7EECE7}"/>
              </a:ext>
            </a:extLst>
          </p:cNvPr>
          <p:cNvSpPr txBox="1"/>
          <p:nvPr/>
        </p:nvSpPr>
        <p:spPr>
          <a:xfrm>
            <a:off x="10138023" y="4609388"/>
            <a:ext cx="16528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rPr>
              <a:t>$4,600,000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Segoe UI Light"/>
                <a:ea typeface="Segoe UI Black" panose="020B0A02040204020203" pitchFamily="34" charset="0"/>
                <a:cs typeface="+mn-cs"/>
              </a:rPr>
              <a:t>Road &amp; Safety Investment</a:t>
            </a:r>
          </a:p>
        </p:txBody>
      </p:sp>
      <p:cxnSp>
        <p:nvCxnSpPr>
          <p:cNvPr id="34" name="Straight Connector 33">
            <a:extLst>
              <a:ext uri="{FF2B5EF4-FFF2-40B4-BE49-F238E27FC236}">
                <a16:creationId xmlns:a16="http://schemas.microsoft.com/office/drawing/2014/main" id="{396D122A-28BB-4C20-86BB-51EA673BD99E}"/>
              </a:ext>
            </a:extLst>
          </p:cNvPr>
          <p:cNvCxnSpPr/>
          <p:nvPr/>
        </p:nvCxnSpPr>
        <p:spPr>
          <a:xfrm>
            <a:off x="8185399" y="4542712"/>
            <a:ext cx="18288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E58B016E-5044-4053-B9C3-2196583AA955}"/>
              </a:ext>
            </a:extLst>
          </p:cNvPr>
          <p:cNvSpPr txBox="1"/>
          <p:nvPr/>
        </p:nvSpPr>
        <p:spPr>
          <a:xfrm>
            <a:off x="8113733" y="4609388"/>
            <a:ext cx="16528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rPr>
              <a:t>$10,000,000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Segoe UI Light"/>
                <a:ea typeface="Segoe UI Black" panose="020B0A02040204020203" pitchFamily="34" charset="0"/>
                <a:cs typeface="+mn-cs"/>
              </a:rPr>
              <a:t>Hobbs CTE Program Investment</a:t>
            </a:r>
          </a:p>
        </p:txBody>
      </p:sp>
      <p:sp>
        <p:nvSpPr>
          <p:cNvPr id="36" name="TextBox 35">
            <a:extLst>
              <a:ext uri="{FF2B5EF4-FFF2-40B4-BE49-F238E27FC236}">
                <a16:creationId xmlns:a16="http://schemas.microsoft.com/office/drawing/2014/main" id="{F2A4B2A4-ABF3-4C92-95DD-EDB0993D8D79}"/>
              </a:ext>
            </a:extLst>
          </p:cNvPr>
          <p:cNvSpPr txBox="1"/>
          <p:nvPr/>
        </p:nvSpPr>
        <p:spPr>
          <a:xfrm>
            <a:off x="8113733" y="5071053"/>
            <a:ext cx="165281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rPr>
              <a:t>$800,000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Segoe UI Light"/>
                <a:ea typeface="Segoe UI Black" panose="020B0A02040204020203" pitchFamily="34" charset="0"/>
                <a:cs typeface="+mn-cs"/>
              </a:rPr>
              <a:t>Permian Basin Community Grants Investment</a:t>
            </a:r>
          </a:p>
        </p:txBody>
      </p:sp>
      <p:sp>
        <p:nvSpPr>
          <p:cNvPr id="37" name="TextBox 36">
            <a:extLst>
              <a:ext uri="{FF2B5EF4-FFF2-40B4-BE49-F238E27FC236}">
                <a16:creationId xmlns:a16="http://schemas.microsoft.com/office/drawing/2014/main" id="{94A9A244-D98B-422C-85DA-5F4439F39978}"/>
              </a:ext>
            </a:extLst>
          </p:cNvPr>
          <p:cNvSpPr txBox="1"/>
          <p:nvPr/>
        </p:nvSpPr>
        <p:spPr>
          <a:xfrm>
            <a:off x="8113733" y="5532718"/>
            <a:ext cx="165281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rPr>
              <a:t>$800,000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Segoe UI Light"/>
                <a:ea typeface="Segoe UI Black" panose="020B0A02040204020203" pitchFamily="34" charset="0"/>
                <a:cs typeface="+mn-cs"/>
              </a:rPr>
              <a:t>Permian Basin Catalyst Program Investment</a:t>
            </a:r>
          </a:p>
        </p:txBody>
      </p:sp>
      <p:sp>
        <p:nvSpPr>
          <p:cNvPr id="38" name="TextBox 37">
            <a:extLst>
              <a:ext uri="{FF2B5EF4-FFF2-40B4-BE49-F238E27FC236}">
                <a16:creationId xmlns:a16="http://schemas.microsoft.com/office/drawing/2014/main" id="{A987F6F9-CAD9-41E3-A82B-3413C5AECFE4}"/>
              </a:ext>
            </a:extLst>
          </p:cNvPr>
          <p:cNvSpPr txBox="1"/>
          <p:nvPr/>
        </p:nvSpPr>
        <p:spPr>
          <a:xfrm>
            <a:off x="10159357" y="5484210"/>
            <a:ext cx="16528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rPr>
              <a:t>$700,000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Segoe UI Light"/>
                <a:ea typeface="Segoe UI Black" panose="020B0A02040204020203" pitchFamily="34" charset="0"/>
                <a:cs typeface="+mn-cs"/>
              </a:rPr>
              <a:t>Teacher Housing Investment</a:t>
            </a:r>
          </a:p>
        </p:txBody>
      </p:sp>
      <p:sp>
        <p:nvSpPr>
          <p:cNvPr id="39" name="TextBox 38">
            <a:extLst>
              <a:ext uri="{FF2B5EF4-FFF2-40B4-BE49-F238E27FC236}">
                <a16:creationId xmlns:a16="http://schemas.microsoft.com/office/drawing/2014/main" id="{654B0F8A-6215-4071-96FC-6665AA65630F}"/>
              </a:ext>
            </a:extLst>
          </p:cNvPr>
          <p:cNvSpPr txBox="1"/>
          <p:nvPr/>
        </p:nvSpPr>
        <p:spPr>
          <a:xfrm>
            <a:off x="10159357" y="6374832"/>
            <a:ext cx="16528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rPr>
              <a:t>$4,400,000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Segoe UI Light"/>
                <a:ea typeface="Segoe UI Black" panose="020B0A02040204020203" pitchFamily="34" charset="0"/>
                <a:cs typeface="+mn-cs"/>
              </a:rPr>
              <a:t>Data, Research, &amp; Outreach</a:t>
            </a:r>
          </a:p>
        </p:txBody>
      </p:sp>
      <p:sp>
        <p:nvSpPr>
          <p:cNvPr id="40" name="TextBox 39">
            <a:extLst>
              <a:ext uri="{FF2B5EF4-FFF2-40B4-BE49-F238E27FC236}">
                <a16:creationId xmlns:a16="http://schemas.microsoft.com/office/drawing/2014/main" id="{59104589-BE30-4147-8BB4-0D7B8C58E7D3}"/>
              </a:ext>
            </a:extLst>
          </p:cNvPr>
          <p:cNvSpPr txBox="1"/>
          <p:nvPr/>
        </p:nvSpPr>
        <p:spPr>
          <a:xfrm>
            <a:off x="6098993" y="4609388"/>
            <a:ext cx="19027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rPr>
              <a:t>$10,700,000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Segoe UI Light"/>
                <a:ea typeface="Segoe UI Black" panose="020B0A02040204020203" pitchFamily="34" charset="0"/>
                <a:cs typeface="+mn-cs"/>
              </a:rPr>
              <a:t>UTPB Nursing and Pre-Med Expansion</a:t>
            </a:r>
          </a:p>
        </p:txBody>
      </p:sp>
      <p:sp>
        <p:nvSpPr>
          <p:cNvPr id="41" name="TextBox 40">
            <a:extLst>
              <a:ext uri="{FF2B5EF4-FFF2-40B4-BE49-F238E27FC236}">
                <a16:creationId xmlns:a16="http://schemas.microsoft.com/office/drawing/2014/main" id="{8CD4D94B-F43B-463A-AB7C-8E3241457BE1}"/>
              </a:ext>
            </a:extLst>
          </p:cNvPr>
          <p:cNvSpPr txBox="1"/>
          <p:nvPr/>
        </p:nvSpPr>
        <p:spPr>
          <a:xfrm>
            <a:off x="6098993" y="5056925"/>
            <a:ext cx="190273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rPr>
              <a:t>$12,800,000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Segoe UI Light"/>
                <a:ea typeface="Segoe UI Black" panose="020B0A02040204020203" pitchFamily="34" charset="0"/>
                <a:cs typeface="+mn-cs"/>
              </a:rPr>
              <a:t>Texas Tech Surgery &amp; Subspecialty Investment</a:t>
            </a:r>
          </a:p>
        </p:txBody>
      </p:sp>
      <p:sp>
        <p:nvSpPr>
          <p:cNvPr id="44" name="TextBox 43">
            <a:extLst>
              <a:ext uri="{FF2B5EF4-FFF2-40B4-BE49-F238E27FC236}">
                <a16:creationId xmlns:a16="http://schemas.microsoft.com/office/drawing/2014/main" id="{97AFA3D9-B95E-45F2-AE3A-A3B512F82D0F}"/>
              </a:ext>
            </a:extLst>
          </p:cNvPr>
          <p:cNvSpPr txBox="1"/>
          <p:nvPr/>
        </p:nvSpPr>
        <p:spPr>
          <a:xfrm>
            <a:off x="2100031" y="4609388"/>
            <a:ext cx="17988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rPr>
              <a:t>$750,000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Segoe UI Light"/>
                <a:ea typeface="Segoe UI Black" panose="020B0A02040204020203" pitchFamily="34" charset="0"/>
                <a:cs typeface="+mn-cs"/>
              </a:rPr>
              <a:t>Catalyst Investment</a:t>
            </a:r>
          </a:p>
        </p:txBody>
      </p:sp>
      <p:sp>
        <p:nvSpPr>
          <p:cNvPr id="46" name="TextBox 45">
            <a:extLst>
              <a:ext uri="{FF2B5EF4-FFF2-40B4-BE49-F238E27FC236}">
                <a16:creationId xmlns:a16="http://schemas.microsoft.com/office/drawing/2014/main" id="{A8374968-0612-40D6-96E1-55C3EF0C59E5}"/>
              </a:ext>
            </a:extLst>
          </p:cNvPr>
          <p:cNvSpPr txBox="1"/>
          <p:nvPr/>
        </p:nvSpPr>
        <p:spPr>
          <a:xfrm>
            <a:off x="4172735" y="5532718"/>
            <a:ext cx="19027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rPr>
              <a:t>$2,300,000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Segoe UI Light"/>
                <a:ea typeface="Segoe UI Black" panose="020B0A02040204020203" pitchFamily="34" charset="0"/>
                <a:cs typeface="+mn-cs"/>
              </a:rPr>
              <a:t>PB Counseling &amp; Guidance Expansion</a:t>
            </a:r>
          </a:p>
        </p:txBody>
      </p:sp>
      <p:sp>
        <p:nvSpPr>
          <p:cNvPr id="47" name="TextBox 46">
            <a:extLst>
              <a:ext uri="{FF2B5EF4-FFF2-40B4-BE49-F238E27FC236}">
                <a16:creationId xmlns:a16="http://schemas.microsoft.com/office/drawing/2014/main" id="{3AF514E8-F506-4D15-A4D1-E139D0523B96}"/>
              </a:ext>
            </a:extLst>
          </p:cNvPr>
          <p:cNvSpPr txBox="1"/>
          <p:nvPr/>
        </p:nvSpPr>
        <p:spPr>
          <a:xfrm>
            <a:off x="4172735" y="6005617"/>
            <a:ext cx="19027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rPr>
              <a:t>$4,000,000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Segoe UI Light"/>
                <a:ea typeface="Segoe UI Black" panose="020B0A02040204020203" pitchFamily="34" charset="0"/>
                <a:cs typeface="+mn-cs"/>
              </a:rPr>
              <a:t>Odessa College Nursing Expansion</a:t>
            </a:r>
          </a:p>
        </p:txBody>
      </p:sp>
      <p:sp>
        <p:nvSpPr>
          <p:cNvPr id="54" name="TextBox 53">
            <a:extLst>
              <a:ext uri="{FF2B5EF4-FFF2-40B4-BE49-F238E27FC236}">
                <a16:creationId xmlns:a16="http://schemas.microsoft.com/office/drawing/2014/main" id="{AFCB8E85-BD7E-4F07-95B6-742AC91E7624}"/>
              </a:ext>
            </a:extLst>
          </p:cNvPr>
          <p:cNvSpPr txBox="1"/>
          <p:nvPr/>
        </p:nvSpPr>
        <p:spPr>
          <a:xfrm>
            <a:off x="2100031" y="5071053"/>
            <a:ext cx="17988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rPr>
              <a:t>$1,900,000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Segoe UI Light"/>
                <a:ea typeface="Segoe UI Black" panose="020B0A02040204020203" pitchFamily="34" charset="0"/>
                <a:cs typeface="+mn-cs"/>
              </a:rPr>
              <a:t>UTeach STEM Investment</a:t>
            </a:r>
          </a:p>
        </p:txBody>
      </p:sp>
      <p:sp>
        <p:nvSpPr>
          <p:cNvPr id="55" name="TextBox 54">
            <a:extLst>
              <a:ext uri="{FF2B5EF4-FFF2-40B4-BE49-F238E27FC236}">
                <a16:creationId xmlns:a16="http://schemas.microsoft.com/office/drawing/2014/main" id="{E71CF467-6244-4EEE-B803-675EE995A859}"/>
              </a:ext>
            </a:extLst>
          </p:cNvPr>
          <p:cNvSpPr txBox="1"/>
          <p:nvPr/>
        </p:nvSpPr>
        <p:spPr>
          <a:xfrm>
            <a:off x="2100031" y="5532718"/>
            <a:ext cx="179886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rPr>
              <a:t>$10,000,000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Segoe UI Light"/>
                <a:ea typeface="Segoe UI Black" panose="020B0A02040204020203" pitchFamily="34" charset="0"/>
                <a:cs typeface="+mn-cs"/>
              </a:rPr>
              <a:t>MC Teacher Excellence &amp; Pre-K Lab Investment</a:t>
            </a:r>
          </a:p>
        </p:txBody>
      </p:sp>
      <p:sp>
        <p:nvSpPr>
          <p:cNvPr id="59" name="TextBox 58">
            <a:extLst>
              <a:ext uri="{FF2B5EF4-FFF2-40B4-BE49-F238E27FC236}">
                <a16:creationId xmlns:a16="http://schemas.microsoft.com/office/drawing/2014/main" id="{C4B70455-B455-43D6-9616-39DDDB7B3CB9}"/>
              </a:ext>
            </a:extLst>
          </p:cNvPr>
          <p:cNvSpPr txBox="1"/>
          <p:nvPr/>
        </p:nvSpPr>
        <p:spPr>
          <a:xfrm>
            <a:off x="6098993" y="5551708"/>
            <a:ext cx="19027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rPr>
              <a:t>$2,400,000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Segoe UI Light"/>
                <a:ea typeface="Segoe UI Black" panose="020B0A02040204020203" pitchFamily="34" charset="0"/>
                <a:cs typeface="+mn-cs"/>
              </a:rPr>
              <a:t>Other Healthcare Related Investments</a:t>
            </a:r>
          </a:p>
        </p:txBody>
      </p:sp>
      <p:sp>
        <p:nvSpPr>
          <p:cNvPr id="42" name="TextBox 41">
            <a:extLst>
              <a:ext uri="{FF2B5EF4-FFF2-40B4-BE49-F238E27FC236}">
                <a16:creationId xmlns:a16="http://schemas.microsoft.com/office/drawing/2014/main" id="{EBFC16C8-DF68-41E5-8A56-78BBA576CD72}"/>
              </a:ext>
            </a:extLst>
          </p:cNvPr>
          <p:cNvSpPr txBox="1"/>
          <p:nvPr/>
        </p:nvSpPr>
        <p:spPr>
          <a:xfrm>
            <a:off x="8113733" y="5994383"/>
            <a:ext cx="16528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rPr>
              <a:t>$2,600,00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panose="020F0502020204030204"/>
                <a:ea typeface="Segoe UI Black" panose="020B0A02040204020203" pitchFamily="34" charset="0"/>
                <a:cs typeface="+mn-cs"/>
              </a:rPr>
              <a:t>Skillpoint Alliance Investment</a:t>
            </a:r>
          </a:p>
        </p:txBody>
      </p:sp>
      <p:sp>
        <p:nvSpPr>
          <p:cNvPr id="43" name="TextBox 42">
            <a:extLst>
              <a:ext uri="{FF2B5EF4-FFF2-40B4-BE49-F238E27FC236}">
                <a16:creationId xmlns:a16="http://schemas.microsoft.com/office/drawing/2014/main" id="{C95211DF-B202-4C28-8D9C-B4AF90688865}"/>
              </a:ext>
            </a:extLst>
          </p:cNvPr>
          <p:cNvSpPr txBox="1"/>
          <p:nvPr/>
        </p:nvSpPr>
        <p:spPr>
          <a:xfrm>
            <a:off x="8113732" y="6456050"/>
            <a:ext cx="21344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rPr>
              <a:t>$1,300,000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panose="020F0502020204030204"/>
                <a:ea typeface="Segoe UI Black" panose="020B0A02040204020203" pitchFamily="34" charset="0"/>
                <a:cs typeface="+mn-cs"/>
              </a:rPr>
              <a:t>America’s Warrior Partnership Investment</a:t>
            </a:r>
          </a:p>
        </p:txBody>
      </p:sp>
      <p:sp>
        <p:nvSpPr>
          <p:cNvPr id="45" name="TextBox 44">
            <a:extLst>
              <a:ext uri="{FF2B5EF4-FFF2-40B4-BE49-F238E27FC236}">
                <a16:creationId xmlns:a16="http://schemas.microsoft.com/office/drawing/2014/main" id="{51448932-5C96-3513-11DD-DF44664C3AC7}"/>
              </a:ext>
            </a:extLst>
          </p:cNvPr>
          <p:cNvSpPr txBox="1"/>
          <p:nvPr/>
        </p:nvSpPr>
        <p:spPr>
          <a:xfrm>
            <a:off x="223809" y="6013373"/>
            <a:ext cx="165281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rPr>
              <a:t>$4,500,000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Segoe UI Light"/>
                <a:ea typeface="Segoe UI Black" panose="020B0A02040204020203" pitchFamily="34" charset="0"/>
                <a:cs typeface="+mn-cs"/>
              </a:rPr>
              <a:t>Energy Education and Workforce Curriculum</a:t>
            </a:r>
          </a:p>
        </p:txBody>
      </p:sp>
    </p:spTree>
    <p:extLst>
      <p:ext uri="{BB962C8B-B14F-4D97-AF65-F5344CB8AC3E}">
        <p14:creationId xmlns:p14="http://schemas.microsoft.com/office/powerpoint/2010/main" val="6650029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FD74CA6-8B0A-4F58-9179-79663448E316}"/>
              </a:ext>
            </a:extLst>
          </p:cNvPr>
          <p:cNvSpPr>
            <a:spLocks noGrp="1"/>
          </p:cNvSpPr>
          <p:nvPr>
            <p:ph type="title"/>
          </p:nvPr>
        </p:nvSpPr>
        <p:spPr/>
        <p:txBody>
          <a:bodyPr/>
          <a:lstStyle/>
          <a:p>
            <a:r>
              <a:rPr lang="en-US" sz="2200" dirty="0"/>
              <a:t>Power of the Permian – Economic Impact Report</a:t>
            </a:r>
          </a:p>
        </p:txBody>
      </p:sp>
      <p:sp>
        <p:nvSpPr>
          <p:cNvPr id="3" name="Slide Number Placeholder 2">
            <a:extLst>
              <a:ext uri="{FF2B5EF4-FFF2-40B4-BE49-F238E27FC236}">
                <a16:creationId xmlns:a16="http://schemas.microsoft.com/office/drawing/2014/main" id="{D85D5F23-A5AB-4BF5-AC48-1D854A71F0DE}"/>
              </a:ext>
            </a:extLst>
          </p:cNvPr>
          <p:cNvSpPr>
            <a:spLocks noGrp="1"/>
          </p:cNvSpPr>
          <p:nvPr>
            <p:ph type="sldNum"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066355A-084C-D24E-9AD2-7E4FC41EA627}" type="slidenum">
              <a:rPr kumimoji="0" lang="en-US" sz="1400" b="0" i="0" u="none" strike="noStrike" kern="1200" cap="none" spc="0" normalizeH="0" baseline="0" noProof="0" smtClean="0">
                <a:ln>
                  <a:noFill/>
                </a:ln>
                <a:solidFill>
                  <a:srgbClr val="343466"/>
                </a:solidFill>
                <a:effectLst/>
                <a:uLnTx/>
                <a:uFillTx/>
                <a:latin typeface="Arial" panose="020B0604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a:t>
            </a:fld>
            <a:endParaRPr kumimoji="0" lang="en-US" sz="1400" b="0" i="0" u="none" strike="noStrike" kern="1200" cap="none" spc="0" normalizeH="0" baseline="0" noProof="0">
              <a:ln>
                <a:noFill/>
              </a:ln>
              <a:solidFill>
                <a:srgbClr val="343466"/>
              </a:solidFill>
              <a:effectLst/>
              <a:uLnTx/>
              <a:uFillTx/>
              <a:latin typeface="Arial" panose="020B0604020202020204"/>
              <a:ea typeface="+mn-ea"/>
              <a:cs typeface="+mn-cs"/>
            </a:endParaRPr>
          </a:p>
        </p:txBody>
      </p:sp>
      <p:sp>
        <p:nvSpPr>
          <p:cNvPr id="5" name="Text Placeholder 22">
            <a:extLst>
              <a:ext uri="{FF2B5EF4-FFF2-40B4-BE49-F238E27FC236}">
                <a16:creationId xmlns:a16="http://schemas.microsoft.com/office/drawing/2014/main" id="{A79C1251-1919-4251-A59B-74849859A384}"/>
              </a:ext>
            </a:extLst>
          </p:cNvPr>
          <p:cNvSpPr txBox="1">
            <a:spLocks/>
          </p:cNvSpPr>
          <p:nvPr/>
        </p:nvSpPr>
        <p:spPr>
          <a:xfrm>
            <a:off x="342900" y="6288088"/>
            <a:ext cx="10655300" cy="569912"/>
          </a:xfrm>
          <a:prstGeom prst="rect">
            <a:avLst/>
          </a:prstGeom>
        </p:spPr>
        <p:txBody>
          <a:bodyPr vert="horz" lIns="0" tIns="91440" rIns="0" bIns="45720" rtlCol="0" anchor="t" anchorCtr="0">
            <a:normAutofit/>
          </a:bodyPr>
          <a:lstStyle>
            <a:lvl1pPr marL="0" indent="0" algn="l" defTabSz="457200" rtl="0" eaLnBrk="1" latinLnBrk="0" hangingPunct="1">
              <a:spcBef>
                <a:spcPct val="20000"/>
              </a:spcBef>
              <a:buFont typeface="Arial" panose="020B0604020202020204" pitchFamily="34" charset="0"/>
              <a:buNone/>
              <a:defRPr sz="800" b="0" kern="1200">
                <a:solidFill>
                  <a:srgbClr val="898989"/>
                </a:solidFill>
                <a:latin typeface="+mn-lt"/>
                <a:ea typeface="+mn-ea"/>
                <a:cs typeface="+mn-cs"/>
              </a:defRPr>
            </a:lvl1pPr>
            <a:lvl2pPr marL="0" indent="0" algn="l" defTabSz="457200" rtl="0" eaLnBrk="1" latinLnBrk="0" hangingPunct="1">
              <a:spcBef>
                <a:spcPct val="20000"/>
              </a:spcBef>
              <a:buFont typeface="Arial" panose="020B0604020202020204" pitchFamily="34" charset="0"/>
              <a:buNone/>
              <a:defRPr sz="800" b="0" kern="1200">
                <a:solidFill>
                  <a:schemeClr val="bg1">
                    <a:lumMod val="50000"/>
                  </a:schemeClr>
                </a:solidFill>
                <a:latin typeface="+mn-lt"/>
                <a:ea typeface="+mn-ea"/>
                <a:cs typeface="+mn-cs"/>
              </a:defRPr>
            </a:lvl2pPr>
            <a:lvl3pPr marL="171450" indent="-171450" algn="l" defTabSz="457200" rtl="0" eaLnBrk="1" latinLnBrk="0" hangingPunct="1">
              <a:spcBef>
                <a:spcPct val="20000"/>
              </a:spcBef>
              <a:buFont typeface="Arial" panose="020B0604020202020204" pitchFamily="34" charset="0"/>
              <a:buChar char="›"/>
              <a:defRPr sz="800" b="0" kern="1200">
                <a:solidFill>
                  <a:schemeClr val="bg1">
                    <a:lumMod val="50000"/>
                  </a:schemeClr>
                </a:solidFill>
                <a:latin typeface="+mn-lt"/>
                <a:ea typeface="+mn-ea"/>
                <a:cs typeface="+mn-cs"/>
              </a:defRPr>
            </a:lvl3pPr>
            <a:lvl4pPr marL="342900" indent="-171450" algn="l" defTabSz="457200" rtl="0" eaLnBrk="1" latinLnBrk="0" hangingPunct="1">
              <a:spcBef>
                <a:spcPct val="20000"/>
              </a:spcBef>
              <a:buFont typeface="Arial" panose="020B0604020202020204" pitchFamily="34" charset="0"/>
              <a:buChar char="•"/>
              <a:defRPr sz="800" b="0" kern="1200">
                <a:solidFill>
                  <a:schemeClr val="bg1">
                    <a:lumMod val="50000"/>
                  </a:schemeClr>
                </a:solidFill>
                <a:latin typeface="+mn-lt"/>
                <a:ea typeface="+mn-ea"/>
                <a:cs typeface="+mn-cs"/>
              </a:defRPr>
            </a:lvl4pPr>
            <a:lvl5pPr marL="514350" indent="-171450" algn="l" defTabSz="457200" rtl="0" eaLnBrk="1" latinLnBrk="0" hangingPunct="1">
              <a:spcBef>
                <a:spcPct val="20000"/>
              </a:spcBef>
              <a:buFont typeface="Arial" panose="020B0604020202020204" pitchFamily="34" charset="0"/>
              <a:buChar char="›"/>
              <a:defRPr sz="800" b="0" kern="1200">
                <a:solidFill>
                  <a:schemeClr val="bg1">
                    <a:lumMod val="50000"/>
                  </a:schemeClr>
                </a:solidFill>
                <a:latin typeface="+mn-lt"/>
                <a:ea typeface="+mn-ea"/>
                <a:cs typeface="+mn-cs"/>
              </a:defRPr>
            </a:lvl5pPr>
            <a:lvl6pPr marL="685800" indent="-171450" algn="l" defTabSz="457200" rtl="0" eaLnBrk="1" latinLnBrk="0" hangingPunct="1">
              <a:spcBef>
                <a:spcPct val="20000"/>
              </a:spcBef>
              <a:buFont typeface="Arial"/>
              <a:buChar char="•"/>
              <a:defRPr sz="1200" kern="1200">
                <a:solidFill>
                  <a:srgbClr val="343466"/>
                </a:solidFill>
                <a:latin typeface="+mn-lt"/>
                <a:ea typeface="+mn-ea"/>
                <a:cs typeface="+mn-cs"/>
              </a:defRPr>
            </a:lvl6pPr>
            <a:lvl7pPr marL="857250" indent="-171450" algn="l" defTabSz="457200" rtl="0" eaLnBrk="1" latinLnBrk="0" hangingPunct="1">
              <a:spcBef>
                <a:spcPct val="20000"/>
              </a:spcBef>
              <a:buFont typeface="Arial" panose="020B0604020202020204" pitchFamily="34" charset="0"/>
              <a:buChar char="›"/>
              <a:defRPr sz="1200" kern="1200">
                <a:solidFill>
                  <a:srgbClr val="343466"/>
                </a:solidFill>
                <a:latin typeface="+mn-lt"/>
                <a:ea typeface="+mn-ea"/>
                <a:cs typeface="+mn-cs"/>
              </a:defRPr>
            </a:lvl7pPr>
            <a:lvl8pPr marL="1028700" indent="-171450" algn="l" defTabSz="457200" rtl="0" eaLnBrk="1" latinLnBrk="0" hangingPunct="1">
              <a:spcBef>
                <a:spcPct val="20000"/>
              </a:spcBef>
              <a:buFont typeface="Arial" panose="020B0604020202020204" pitchFamily="34" charset="0"/>
              <a:buChar char="•"/>
              <a:defRPr sz="1200" kern="1200">
                <a:solidFill>
                  <a:srgbClr val="343466"/>
                </a:solidFill>
                <a:latin typeface="+mn-lt"/>
                <a:ea typeface="+mn-ea"/>
                <a:cs typeface="+mn-cs"/>
              </a:defRPr>
            </a:lvl8pPr>
            <a:lvl9pPr marL="1200150" indent="-171450" algn="l" defTabSz="457200" rtl="0" eaLnBrk="1" latinLnBrk="0" hangingPunct="1">
              <a:spcBef>
                <a:spcPct val="20000"/>
              </a:spcBef>
              <a:buFont typeface="Arial" panose="020B0604020202020204" pitchFamily="34" charset="0"/>
              <a:buChar char="›"/>
              <a:defRPr sz="1200" kern="1200">
                <a:solidFill>
                  <a:srgbClr val="343466"/>
                </a:solidFill>
                <a:latin typeface="+mn-lt"/>
                <a:ea typeface="+mn-ea"/>
                <a:cs typeface="+mn-cs"/>
              </a:defRPr>
            </a:lvl9pPr>
          </a:lstStyle>
          <a:p>
            <a:r>
              <a:rPr lang="en-US"/>
              <a:t>Source: The Perryman Group.</a:t>
            </a:r>
          </a:p>
          <a:p>
            <a:pPr marL="0" marR="0" lvl="0" indent="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800" b="0" i="0" u="none" strike="noStrike" kern="1200" cap="none" spc="0" normalizeH="0" baseline="0" noProof="0">
              <a:ln>
                <a:noFill/>
              </a:ln>
              <a:solidFill>
                <a:srgbClr val="898989"/>
              </a:solidFill>
              <a:effectLst/>
              <a:uLnTx/>
              <a:uFillTx/>
              <a:latin typeface="Arial" panose="020B0604020202020204"/>
              <a:ea typeface="+mn-ea"/>
              <a:cs typeface="+mn-cs"/>
            </a:endParaRPr>
          </a:p>
        </p:txBody>
      </p:sp>
      <p:pic>
        <p:nvPicPr>
          <p:cNvPr id="4" name="Picture 3">
            <a:extLst>
              <a:ext uri="{FF2B5EF4-FFF2-40B4-BE49-F238E27FC236}">
                <a16:creationId xmlns:a16="http://schemas.microsoft.com/office/drawing/2014/main" id="{B6634FF7-3FDE-F2A3-9935-8D66363844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9966" y="1090794"/>
            <a:ext cx="3521391" cy="4346123"/>
          </a:xfrm>
          <a:prstGeom prst="rect">
            <a:avLst/>
          </a:prstGeom>
          <a:ln>
            <a:solidFill>
              <a:srgbClr val="EE2325"/>
            </a:solidFill>
          </a:ln>
        </p:spPr>
      </p:pic>
      <p:sp>
        <p:nvSpPr>
          <p:cNvPr id="8" name="TextBox 7">
            <a:extLst>
              <a:ext uri="{FF2B5EF4-FFF2-40B4-BE49-F238E27FC236}">
                <a16:creationId xmlns:a16="http://schemas.microsoft.com/office/drawing/2014/main" id="{050AD89C-64BD-520A-C14F-7D0E2293C353}"/>
              </a:ext>
            </a:extLst>
          </p:cNvPr>
          <p:cNvSpPr txBox="1"/>
          <p:nvPr/>
        </p:nvSpPr>
        <p:spPr>
          <a:xfrm>
            <a:off x="342901" y="893399"/>
            <a:ext cx="7820023" cy="4770537"/>
          </a:xfrm>
          <a:prstGeom prst="rect">
            <a:avLst/>
          </a:prstGeom>
          <a:noFill/>
        </p:spPr>
        <p:txBody>
          <a:bodyPr wrap="square">
            <a:spAutoFit/>
          </a:bodyPr>
          <a:lstStyle/>
          <a:p>
            <a:pPr marL="0" marR="0">
              <a:spcBef>
                <a:spcPts val="0"/>
              </a:spcBef>
              <a:spcAft>
                <a:spcPts val="0"/>
              </a:spcAft>
            </a:pPr>
            <a:r>
              <a:rPr lang="en-US" sz="1600" dirty="0">
                <a:solidFill>
                  <a:srgbClr val="002060"/>
                </a:solidFill>
                <a:effectLst/>
                <a:ea typeface="Calibri" panose="020F0502020204030204" pitchFamily="34" charset="0"/>
                <a:cs typeface="Times New Roman" panose="02020603050405020304" pitchFamily="18" charset="0"/>
              </a:rPr>
              <a:t>Takeaways</a:t>
            </a:r>
            <a:endParaRPr lang="en-US" sz="1600" dirty="0">
              <a:solidFill>
                <a:srgbClr val="002060"/>
              </a:solidFill>
              <a:ea typeface="Calibri" panose="020F0502020204030204" pitchFamily="34" charset="0"/>
              <a:cs typeface="Times New Roman" panose="02020603050405020304" pitchFamily="18" charset="0"/>
            </a:endParaRPr>
          </a:p>
          <a:p>
            <a:pPr marL="285750" marR="0" indent="-285750">
              <a:spcBef>
                <a:spcPts val="0"/>
              </a:spcBef>
              <a:spcAft>
                <a:spcPts val="0"/>
              </a:spcAft>
              <a:buFont typeface="Arial" panose="020B0604020202020204" pitchFamily="34" charset="0"/>
              <a:buChar char="•"/>
            </a:pPr>
            <a:r>
              <a:rPr lang="en-US" sz="1600" dirty="0">
                <a:effectLst/>
                <a:ea typeface="Calibri" panose="020F0502020204030204" pitchFamily="34" charset="0"/>
                <a:cs typeface="Times New Roman" panose="02020603050405020304" pitchFamily="18" charset="0"/>
              </a:rPr>
              <a:t>The Permian Basin’s strategic importance to the US and more broadly the global landscape is huge</a:t>
            </a:r>
            <a:endParaRPr lang="en-US" sz="1600" dirty="0">
              <a:ea typeface="Calibri" panose="020F0502020204030204" pitchFamily="34" charset="0"/>
              <a:cs typeface="Times New Roman" panose="02020603050405020304" pitchFamily="18" charset="0"/>
            </a:endParaRPr>
          </a:p>
          <a:p>
            <a:pPr marL="285750" marR="0" indent="-285750">
              <a:spcBef>
                <a:spcPts val="0"/>
              </a:spcBef>
              <a:spcAft>
                <a:spcPts val="0"/>
              </a:spcAft>
              <a:buFont typeface="Arial" panose="020B0604020202020204" pitchFamily="34" charset="0"/>
              <a:buChar char="•"/>
            </a:pPr>
            <a:r>
              <a:rPr lang="en-US" sz="1600" dirty="0">
                <a:effectLst/>
                <a:ea typeface="Calibri" panose="020F0502020204030204" pitchFamily="34" charset="0"/>
                <a:cs typeface="Times New Roman" panose="02020603050405020304" pitchFamily="18" charset="0"/>
              </a:rPr>
              <a:t>The US is the top producer globally and the Permian Basin makes up nearly 50% of that production</a:t>
            </a:r>
            <a:endParaRPr lang="en-US" sz="1600" dirty="0">
              <a:ea typeface="Calibri" panose="020F0502020204030204" pitchFamily="34" charset="0"/>
              <a:cs typeface="Times New Roman" panose="02020603050405020304" pitchFamily="18" charset="0"/>
            </a:endParaRPr>
          </a:p>
          <a:p>
            <a:pPr marL="285750" marR="0" indent="-285750">
              <a:spcBef>
                <a:spcPts val="0"/>
              </a:spcBef>
              <a:spcAft>
                <a:spcPts val="0"/>
              </a:spcAft>
              <a:buFont typeface="Arial" panose="020B0604020202020204" pitchFamily="34" charset="0"/>
              <a:buChar char="•"/>
            </a:pPr>
            <a:r>
              <a:rPr lang="en-US" sz="1600" dirty="0">
                <a:effectLst/>
                <a:ea typeface="Calibri" panose="020F0502020204030204" pitchFamily="34" charset="0"/>
                <a:cs typeface="Times New Roman" panose="02020603050405020304" pitchFamily="18" charset="0"/>
              </a:rPr>
              <a:t>Evolving geopolitical issues such as Russia-Ukraine fallout, climate crisis and expanding global energy needs shows just how critical the Permian Basin is to the world</a:t>
            </a:r>
            <a:endParaRPr lang="en-US" sz="1600" dirty="0">
              <a:ea typeface="Calibri" panose="020F0502020204030204" pitchFamily="34" charset="0"/>
              <a:cs typeface="Times New Roman" panose="02020603050405020304" pitchFamily="18" charset="0"/>
            </a:endParaRPr>
          </a:p>
          <a:p>
            <a:pPr marL="285750" marR="0" indent="-285750">
              <a:spcBef>
                <a:spcPts val="0"/>
              </a:spcBef>
              <a:spcAft>
                <a:spcPts val="0"/>
              </a:spcAft>
              <a:buFont typeface="Arial" panose="020B0604020202020204" pitchFamily="34" charset="0"/>
              <a:buChar char="•"/>
            </a:pPr>
            <a:r>
              <a:rPr lang="en-US" sz="1600" dirty="0">
                <a:effectLst/>
                <a:ea typeface="Calibri" panose="020F0502020204030204" pitchFamily="34" charset="0"/>
                <a:cs typeface="Times New Roman" panose="02020603050405020304" pitchFamily="18" charset="0"/>
              </a:rPr>
              <a:t>Not only is oil abundant in the Permian, but the region contributes cleaner and more environmentally friendly oil than other major production areas</a:t>
            </a:r>
            <a:endParaRPr lang="en-US" sz="1600" dirty="0">
              <a:ea typeface="Calibri" panose="020F0502020204030204" pitchFamily="34" charset="0"/>
              <a:cs typeface="Times New Roman" panose="02020603050405020304" pitchFamily="18" charset="0"/>
            </a:endParaRPr>
          </a:p>
          <a:p>
            <a:pPr marL="285750" marR="0" indent="-285750">
              <a:spcBef>
                <a:spcPts val="0"/>
              </a:spcBef>
              <a:spcAft>
                <a:spcPts val="0"/>
              </a:spcAft>
              <a:buFont typeface="Arial" panose="020B0604020202020204" pitchFamily="34" charset="0"/>
              <a:buChar char="•"/>
            </a:pPr>
            <a:r>
              <a:rPr lang="en-US" sz="1600" dirty="0">
                <a:effectLst/>
                <a:ea typeface="Calibri" panose="020F0502020204030204" pitchFamily="34" charset="0"/>
                <a:cs typeface="Times New Roman" panose="02020603050405020304" pitchFamily="18" charset="0"/>
              </a:rPr>
              <a:t>The region also contributes significantly to US renewable energy supplies through wind and solar capabilities</a:t>
            </a:r>
          </a:p>
          <a:p>
            <a:pPr marL="285750" marR="0" indent="-285750">
              <a:spcBef>
                <a:spcPts val="0"/>
              </a:spcBef>
              <a:spcAft>
                <a:spcPts val="0"/>
              </a:spcAft>
              <a:buFont typeface="Arial" panose="020B0604020202020204" pitchFamily="34" charset="0"/>
              <a:buChar char="•"/>
            </a:pPr>
            <a:r>
              <a:rPr lang="en-US" sz="1600" dirty="0">
                <a:effectLst/>
                <a:ea typeface="Calibri" panose="020F0502020204030204" pitchFamily="34" charset="0"/>
                <a:cs typeface="Times New Roman" panose="02020603050405020304" pitchFamily="18" charset="0"/>
              </a:rPr>
              <a:t>The world is projected to need almost 50% more energy by 2050. The Permian Basin is distinctly positioned to provide the natural resources to ensure America’s energy security</a:t>
            </a:r>
          </a:p>
          <a:p>
            <a:pPr marR="0">
              <a:spcBef>
                <a:spcPts val="0"/>
              </a:spcBef>
              <a:spcAft>
                <a:spcPts val="0"/>
              </a:spcAft>
            </a:pPr>
            <a:endParaRPr lang="en-US" sz="1600" dirty="0">
              <a:ea typeface="Calibri" panose="020F0502020204030204" pitchFamily="34" charset="0"/>
              <a:cs typeface="Times New Roman" panose="02020603050405020304" pitchFamily="18" charset="0"/>
            </a:endParaRPr>
          </a:p>
          <a:p>
            <a:pPr marL="0" marR="0">
              <a:spcBef>
                <a:spcPts val="0"/>
              </a:spcBef>
              <a:spcAft>
                <a:spcPts val="0"/>
              </a:spcAft>
            </a:pPr>
            <a:r>
              <a:rPr lang="en-US" sz="1600" dirty="0">
                <a:solidFill>
                  <a:srgbClr val="002060"/>
                </a:solidFill>
                <a:effectLst/>
                <a:ea typeface="Calibri" panose="020F0502020204030204" pitchFamily="34" charset="0"/>
                <a:cs typeface="Times New Roman" panose="02020603050405020304" pitchFamily="18" charset="0"/>
              </a:rPr>
              <a:t>Conclusion</a:t>
            </a:r>
            <a:endParaRPr lang="en-US" sz="1600" dirty="0">
              <a:effectLst/>
              <a:ea typeface="Calibri" panose="020F0502020204030204" pitchFamily="34" charset="0"/>
              <a:cs typeface="Times New Roman" panose="02020603050405020304" pitchFamily="18" charset="0"/>
            </a:endParaRPr>
          </a:p>
          <a:p>
            <a:pPr marL="0" marR="0">
              <a:spcBef>
                <a:spcPts val="0"/>
              </a:spcBef>
              <a:spcAft>
                <a:spcPts val="0"/>
              </a:spcAft>
            </a:pPr>
            <a:r>
              <a:rPr lang="en-US" sz="1600" dirty="0">
                <a:effectLst/>
                <a:ea typeface="Calibri" panose="020F0502020204030204" pitchFamily="34" charset="0"/>
                <a:cs typeface="Times New Roman" panose="02020603050405020304" pitchFamily="18" charset="0"/>
              </a:rPr>
              <a:t>As the world faces complex energy and geopolitical challenges, the Permian Basin provides clarity and stability and remains an essential - and trusted - global partner</a:t>
            </a:r>
          </a:p>
        </p:txBody>
      </p:sp>
    </p:spTree>
    <p:extLst>
      <p:ext uri="{BB962C8B-B14F-4D97-AF65-F5344CB8AC3E}">
        <p14:creationId xmlns:p14="http://schemas.microsoft.com/office/powerpoint/2010/main" val="38429334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FD74CA6-8B0A-4F58-9179-79663448E316}"/>
              </a:ext>
            </a:extLst>
          </p:cNvPr>
          <p:cNvSpPr>
            <a:spLocks noGrp="1"/>
          </p:cNvSpPr>
          <p:nvPr>
            <p:ph type="title"/>
          </p:nvPr>
        </p:nvSpPr>
        <p:spPr/>
        <p:txBody>
          <a:bodyPr/>
          <a:lstStyle/>
          <a:p>
            <a:r>
              <a:rPr lang="en-US" sz="2200" dirty="0"/>
              <a:t>Power of the Permian – Essential Energy</a:t>
            </a:r>
          </a:p>
        </p:txBody>
      </p:sp>
      <p:sp>
        <p:nvSpPr>
          <p:cNvPr id="3" name="Slide Number Placeholder 2">
            <a:extLst>
              <a:ext uri="{FF2B5EF4-FFF2-40B4-BE49-F238E27FC236}">
                <a16:creationId xmlns:a16="http://schemas.microsoft.com/office/drawing/2014/main" id="{D85D5F23-A5AB-4BF5-AC48-1D854A71F0DE}"/>
              </a:ext>
            </a:extLst>
          </p:cNvPr>
          <p:cNvSpPr>
            <a:spLocks noGrp="1"/>
          </p:cNvSpPr>
          <p:nvPr>
            <p:ph type="sldNum"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066355A-084C-D24E-9AD2-7E4FC41EA627}" type="slidenum">
              <a:rPr kumimoji="0" lang="en-US" sz="1400" b="0" i="0" u="none" strike="noStrike" kern="1200" cap="none" spc="0" normalizeH="0" baseline="0" noProof="0" smtClean="0">
                <a:ln>
                  <a:noFill/>
                </a:ln>
                <a:solidFill>
                  <a:srgbClr val="343466"/>
                </a:solidFill>
                <a:effectLst/>
                <a:uLnTx/>
                <a:uFillTx/>
                <a:latin typeface="Arial" panose="020B0604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a:t>
            </a:fld>
            <a:endParaRPr kumimoji="0" lang="en-US" sz="1400" b="0" i="0" u="none" strike="noStrike" kern="1200" cap="none" spc="0" normalizeH="0" baseline="0" noProof="0">
              <a:ln>
                <a:noFill/>
              </a:ln>
              <a:solidFill>
                <a:srgbClr val="343466"/>
              </a:solidFill>
              <a:effectLst/>
              <a:uLnTx/>
              <a:uFillTx/>
              <a:latin typeface="Arial" panose="020B0604020202020204"/>
              <a:ea typeface="+mn-ea"/>
              <a:cs typeface="+mn-cs"/>
            </a:endParaRPr>
          </a:p>
        </p:txBody>
      </p:sp>
      <p:sp>
        <p:nvSpPr>
          <p:cNvPr id="5" name="Text Placeholder 22">
            <a:extLst>
              <a:ext uri="{FF2B5EF4-FFF2-40B4-BE49-F238E27FC236}">
                <a16:creationId xmlns:a16="http://schemas.microsoft.com/office/drawing/2014/main" id="{A79C1251-1919-4251-A59B-74849859A384}"/>
              </a:ext>
            </a:extLst>
          </p:cNvPr>
          <p:cNvSpPr txBox="1">
            <a:spLocks/>
          </p:cNvSpPr>
          <p:nvPr/>
        </p:nvSpPr>
        <p:spPr>
          <a:xfrm>
            <a:off x="342900" y="6288088"/>
            <a:ext cx="10655300" cy="569912"/>
          </a:xfrm>
          <a:prstGeom prst="rect">
            <a:avLst/>
          </a:prstGeom>
        </p:spPr>
        <p:txBody>
          <a:bodyPr vert="horz" lIns="0" tIns="91440" rIns="0" bIns="45720" rtlCol="0" anchor="t" anchorCtr="0">
            <a:normAutofit/>
          </a:bodyPr>
          <a:lstStyle>
            <a:lvl1pPr marL="0" indent="0" algn="l" defTabSz="457200" rtl="0" eaLnBrk="1" latinLnBrk="0" hangingPunct="1">
              <a:spcBef>
                <a:spcPct val="20000"/>
              </a:spcBef>
              <a:buFont typeface="Arial" panose="020B0604020202020204" pitchFamily="34" charset="0"/>
              <a:buNone/>
              <a:defRPr sz="800" b="0" kern="1200">
                <a:solidFill>
                  <a:srgbClr val="898989"/>
                </a:solidFill>
                <a:latin typeface="+mn-lt"/>
                <a:ea typeface="+mn-ea"/>
                <a:cs typeface="+mn-cs"/>
              </a:defRPr>
            </a:lvl1pPr>
            <a:lvl2pPr marL="0" indent="0" algn="l" defTabSz="457200" rtl="0" eaLnBrk="1" latinLnBrk="0" hangingPunct="1">
              <a:spcBef>
                <a:spcPct val="20000"/>
              </a:spcBef>
              <a:buFont typeface="Arial" panose="020B0604020202020204" pitchFamily="34" charset="0"/>
              <a:buNone/>
              <a:defRPr sz="800" b="0" kern="1200">
                <a:solidFill>
                  <a:schemeClr val="bg1">
                    <a:lumMod val="50000"/>
                  </a:schemeClr>
                </a:solidFill>
                <a:latin typeface="+mn-lt"/>
                <a:ea typeface="+mn-ea"/>
                <a:cs typeface="+mn-cs"/>
              </a:defRPr>
            </a:lvl2pPr>
            <a:lvl3pPr marL="171450" indent="-171450" algn="l" defTabSz="457200" rtl="0" eaLnBrk="1" latinLnBrk="0" hangingPunct="1">
              <a:spcBef>
                <a:spcPct val="20000"/>
              </a:spcBef>
              <a:buFont typeface="Arial" panose="020B0604020202020204" pitchFamily="34" charset="0"/>
              <a:buChar char="›"/>
              <a:defRPr sz="800" b="0" kern="1200">
                <a:solidFill>
                  <a:schemeClr val="bg1">
                    <a:lumMod val="50000"/>
                  </a:schemeClr>
                </a:solidFill>
                <a:latin typeface="+mn-lt"/>
                <a:ea typeface="+mn-ea"/>
                <a:cs typeface="+mn-cs"/>
              </a:defRPr>
            </a:lvl3pPr>
            <a:lvl4pPr marL="342900" indent="-171450" algn="l" defTabSz="457200" rtl="0" eaLnBrk="1" latinLnBrk="0" hangingPunct="1">
              <a:spcBef>
                <a:spcPct val="20000"/>
              </a:spcBef>
              <a:buFont typeface="Arial" panose="020B0604020202020204" pitchFamily="34" charset="0"/>
              <a:buChar char="•"/>
              <a:defRPr sz="800" b="0" kern="1200">
                <a:solidFill>
                  <a:schemeClr val="bg1">
                    <a:lumMod val="50000"/>
                  </a:schemeClr>
                </a:solidFill>
                <a:latin typeface="+mn-lt"/>
                <a:ea typeface="+mn-ea"/>
                <a:cs typeface="+mn-cs"/>
              </a:defRPr>
            </a:lvl4pPr>
            <a:lvl5pPr marL="514350" indent="-171450" algn="l" defTabSz="457200" rtl="0" eaLnBrk="1" latinLnBrk="0" hangingPunct="1">
              <a:spcBef>
                <a:spcPct val="20000"/>
              </a:spcBef>
              <a:buFont typeface="Arial" panose="020B0604020202020204" pitchFamily="34" charset="0"/>
              <a:buChar char="›"/>
              <a:defRPr sz="800" b="0" kern="1200">
                <a:solidFill>
                  <a:schemeClr val="bg1">
                    <a:lumMod val="50000"/>
                  </a:schemeClr>
                </a:solidFill>
                <a:latin typeface="+mn-lt"/>
                <a:ea typeface="+mn-ea"/>
                <a:cs typeface="+mn-cs"/>
              </a:defRPr>
            </a:lvl5pPr>
            <a:lvl6pPr marL="685800" indent="-171450" algn="l" defTabSz="457200" rtl="0" eaLnBrk="1" latinLnBrk="0" hangingPunct="1">
              <a:spcBef>
                <a:spcPct val="20000"/>
              </a:spcBef>
              <a:buFont typeface="Arial"/>
              <a:buChar char="•"/>
              <a:defRPr sz="1200" kern="1200">
                <a:solidFill>
                  <a:srgbClr val="343466"/>
                </a:solidFill>
                <a:latin typeface="+mn-lt"/>
                <a:ea typeface="+mn-ea"/>
                <a:cs typeface="+mn-cs"/>
              </a:defRPr>
            </a:lvl6pPr>
            <a:lvl7pPr marL="857250" indent="-171450" algn="l" defTabSz="457200" rtl="0" eaLnBrk="1" latinLnBrk="0" hangingPunct="1">
              <a:spcBef>
                <a:spcPct val="20000"/>
              </a:spcBef>
              <a:buFont typeface="Arial" panose="020B0604020202020204" pitchFamily="34" charset="0"/>
              <a:buChar char="›"/>
              <a:defRPr sz="1200" kern="1200">
                <a:solidFill>
                  <a:srgbClr val="343466"/>
                </a:solidFill>
                <a:latin typeface="+mn-lt"/>
                <a:ea typeface="+mn-ea"/>
                <a:cs typeface="+mn-cs"/>
              </a:defRPr>
            </a:lvl7pPr>
            <a:lvl8pPr marL="1028700" indent="-171450" algn="l" defTabSz="457200" rtl="0" eaLnBrk="1" latinLnBrk="0" hangingPunct="1">
              <a:spcBef>
                <a:spcPct val="20000"/>
              </a:spcBef>
              <a:buFont typeface="Arial" panose="020B0604020202020204" pitchFamily="34" charset="0"/>
              <a:buChar char="•"/>
              <a:defRPr sz="1200" kern="1200">
                <a:solidFill>
                  <a:srgbClr val="343466"/>
                </a:solidFill>
                <a:latin typeface="+mn-lt"/>
                <a:ea typeface="+mn-ea"/>
                <a:cs typeface="+mn-cs"/>
              </a:defRPr>
            </a:lvl8pPr>
            <a:lvl9pPr marL="1200150" indent="-171450" algn="l" defTabSz="457200" rtl="0" eaLnBrk="1" latinLnBrk="0" hangingPunct="1">
              <a:spcBef>
                <a:spcPct val="20000"/>
              </a:spcBef>
              <a:buFont typeface="Arial" panose="020B0604020202020204" pitchFamily="34" charset="0"/>
              <a:buChar char="›"/>
              <a:defRPr sz="1200" kern="1200">
                <a:solidFill>
                  <a:srgbClr val="343466"/>
                </a:solidFill>
                <a:latin typeface="+mn-lt"/>
                <a:ea typeface="+mn-ea"/>
                <a:cs typeface="+mn-cs"/>
              </a:defRPr>
            </a:lvl9pPr>
          </a:lstStyle>
          <a:p>
            <a:r>
              <a:rPr lang="en-US"/>
              <a:t>Source: The Perryman Group.</a:t>
            </a:r>
          </a:p>
          <a:p>
            <a:pPr marL="0" marR="0" lvl="0" indent="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800" b="0" i="0" u="none" strike="noStrike" kern="1200" cap="none" spc="0" normalizeH="0" baseline="0" noProof="0">
              <a:ln>
                <a:noFill/>
              </a:ln>
              <a:solidFill>
                <a:srgbClr val="898989"/>
              </a:solidFill>
              <a:effectLst/>
              <a:uLnTx/>
              <a:uFillTx/>
              <a:latin typeface="Arial" panose="020B0604020202020204"/>
              <a:ea typeface="+mn-ea"/>
              <a:cs typeface="+mn-cs"/>
            </a:endParaRPr>
          </a:p>
        </p:txBody>
      </p:sp>
      <p:pic>
        <p:nvPicPr>
          <p:cNvPr id="2" name="Picture 1">
            <a:extLst>
              <a:ext uri="{FF2B5EF4-FFF2-40B4-BE49-F238E27FC236}">
                <a16:creationId xmlns:a16="http://schemas.microsoft.com/office/drawing/2014/main" id="{DF6AFC63-0189-149A-06F6-7B78940D34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1818" y="740989"/>
            <a:ext cx="6062726" cy="1044515"/>
          </a:xfrm>
          <a:prstGeom prst="rect">
            <a:avLst/>
          </a:prstGeom>
        </p:spPr>
      </p:pic>
      <p:pic>
        <p:nvPicPr>
          <p:cNvPr id="6" name="Picture 5">
            <a:extLst>
              <a:ext uri="{FF2B5EF4-FFF2-40B4-BE49-F238E27FC236}">
                <a16:creationId xmlns:a16="http://schemas.microsoft.com/office/drawing/2014/main" id="{27132C2A-0FD9-AC42-39A1-14FCCAB7D8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2948" y="1939023"/>
            <a:ext cx="4926152" cy="4123372"/>
          </a:xfrm>
          <a:prstGeom prst="rect">
            <a:avLst/>
          </a:prstGeom>
          <a:ln>
            <a:solidFill>
              <a:srgbClr val="002060"/>
            </a:solidFill>
          </a:ln>
        </p:spPr>
      </p:pic>
      <p:pic>
        <p:nvPicPr>
          <p:cNvPr id="7" name="Picture 6">
            <a:extLst>
              <a:ext uri="{FF2B5EF4-FFF2-40B4-BE49-F238E27FC236}">
                <a16:creationId xmlns:a16="http://schemas.microsoft.com/office/drawing/2014/main" id="{FDD12165-70A0-09F9-1F97-DAFA61EBAB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3186" y="1728788"/>
            <a:ext cx="5931998" cy="4511837"/>
          </a:xfrm>
          <a:prstGeom prst="rect">
            <a:avLst/>
          </a:prstGeom>
        </p:spPr>
      </p:pic>
    </p:spTree>
    <p:extLst>
      <p:ext uri="{BB962C8B-B14F-4D97-AF65-F5344CB8AC3E}">
        <p14:creationId xmlns:p14="http://schemas.microsoft.com/office/powerpoint/2010/main" val="29031637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FD74CA6-8B0A-4F58-9179-79663448E316}"/>
              </a:ext>
            </a:extLst>
          </p:cNvPr>
          <p:cNvSpPr>
            <a:spLocks noGrp="1"/>
          </p:cNvSpPr>
          <p:nvPr>
            <p:ph type="title"/>
          </p:nvPr>
        </p:nvSpPr>
        <p:spPr/>
        <p:txBody>
          <a:bodyPr/>
          <a:lstStyle/>
          <a:p>
            <a:r>
              <a:rPr lang="en-US" sz="2200" dirty="0"/>
              <a:t>Power of the Permian – Tax Revenues and Royalties</a:t>
            </a:r>
          </a:p>
        </p:txBody>
      </p:sp>
      <p:sp>
        <p:nvSpPr>
          <p:cNvPr id="3" name="Slide Number Placeholder 2">
            <a:extLst>
              <a:ext uri="{FF2B5EF4-FFF2-40B4-BE49-F238E27FC236}">
                <a16:creationId xmlns:a16="http://schemas.microsoft.com/office/drawing/2014/main" id="{D85D5F23-A5AB-4BF5-AC48-1D854A71F0DE}"/>
              </a:ext>
            </a:extLst>
          </p:cNvPr>
          <p:cNvSpPr>
            <a:spLocks noGrp="1"/>
          </p:cNvSpPr>
          <p:nvPr>
            <p:ph type="sldNum"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066355A-084C-D24E-9AD2-7E4FC41EA627}" type="slidenum">
              <a:rPr kumimoji="0" lang="en-US" sz="1400" b="0" i="0" u="none" strike="noStrike" kern="1200" cap="none" spc="0" normalizeH="0" baseline="0" noProof="0" smtClean="0">
                <a:ln>
                  <a:noFill/>
                </a:ln>
                <a:solidFill>
                  <a:srgbClr val="343466"/>
                </a:solidFill>
                <a:effectLst/>
                <a:uLnTx/>
                <a:uFillTx/>
                <a:latin typeface="Arial" panose="020B0604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a:t>
            </a:fld>
            <a:endParaRPr kumimoji="0" lang="en-US" sz="1400" b="0" i="0" u="none" strike="noStrike" kern="1200" cap="none" spc="0" normalizeH="0" baseline="0" noProof="0">
              <a:ln>
                <a:noFill/>
              </a:ln>
              <a:solidFill>
                <a:srgbClr val="343466"/>
              </a:solidFill>
              <a:effectLst/>
              <a:uLnTx/>
              <a:uFillTx/>
              <a:latin typeface="Arial" panose="020B0604020202020204"/>
              <a:ea typeface="+mn-ea"/>
              <a:cs typeface="+mn-cs"/>
            </a:endParaRPr>
          </a:p>
        </p:txBody>
      </p:sp>
      <p:sp>
        <p:nvSpPr>
          <p:cNvPr id="5" name="Text Placeholder 22">
            <a:extLst>
              <a:ext uri="{FF2B5EF4-FFF2-40B4-BE49-F238E27FC236}">
                <a16:creationId xmlns:a16="http://schemas.microsoft.com/office/drawing/2014/main" id="{A79C1251-1919-4251-A59B-74849859A384}"/>
              </a:ext>
            </a:extLst>
          </p:cNvPr>
          <p:cNvSpPr txBox="1">
            <a:spLocks/>
          </p:cNvSpPr>
          <p:nvPr/>
        </p:nvSpPr>
        <p:spPr>
          <a:xfrm>
            <a:off x="342900" y="6288088"/>
            <a:ext cx="10655300" cy="569912"/>
          </a:xfrm>
          <a:prstGeom prst="rect">
            <a:avLst/>
          </a:prstGeom>
        </p:spPr>
        <p:txBody>
          <a:bodyPr vert="horz" lIns="0" tIns="91440" rIns="0" bIns="45720" rtlCol="0" anchor="t" anchorCtr="0">
            <a:normAutofit/>
          </a:bodyPr>
          <a:lstStyle>
            <a:lvl1pPr marL="0" indent="0" algn="l" defTabSz="457200" rtl="0" eaLnBrk="1" latinLnBrk="0" hangingPunct="1">
              <a:spcBef>
                <a:spcPct val="20000"/>
              </a:spcBef>
              <a:buFont typeface="Arial" panose="020B0604020202020204" pitchFamily="34" charset="0"/>
              <a:buNone/>
              <a:defRPr sz="800" b="0" kern="1200">
                <a:solidFill>
                  <a:srgbClr val="898989"/>
                </a:solidFill>
                <a:latin typeface="+mn-lt"/>
                <a:ea typeface="+mn-ea"/>
                <a:cs typeface="+mn-cs"/>
              </a:defRPr>
            </a:lvl1pPr>
            <a:lvl2pPr marL="0" indent="0" algn="l" defTabSz="457200" rtl="0" eaLnBrk="1" latinLnBrk="0" hangingPunct="1">
              <a:spcBef>
                <a:spcPct val="20000"/>
              </a:spcBef>
              <a:buFont typeface="Arial" panose="020B0604020202020204" pitchFamily="34" charset="0"/>
              <a:buNone/>
              <a:defRPr sz="800" b="0" kern="1200">
                <a:solidFill>
                  <a:schemeClr val="bg1">
                    <a:lumMod val="50000"/>
                  </a:schemeClr>
                </a:solidFill>
                <a:latin typeface="+mn-lt"/>
                <a:ea typeface="+mn-ea"/>
                <a:cs typeface="+mn-cs"/>
              </a:defRPr>
            </a:lvl2pPr>
            <a:lvl3pPr marL="171450" indent="-171450" algn="l" defTabSz="457200" rtl="0" eaLnBrk="1" latinLnBrk="0" hangingPunct="1">
              <a:spcBef>
                <a:spcPct val="20000"/>
              </a:spcBef>
              <a:buFont typeface="Arial" panose="020B0604020202020204" pitchFamily="34" charset="0"/>
              <a:buChar char="›"/>
              <a:defRPr sz="800" b="0" kern="1200">
                <a:solidFill>
                  <a:schemeClr val="bg1">
                    <a:lumMod val="50000"/>
                  </a:schemeClr>
                </a:solidFill>
                <a:latin typeface="+mn-lt"/>
                <a:ea typeface="+mn-ea"/>
                <a:cs typeface="+mn-cs"/>
              </a:defRPr>
            </a:lvl3pPr>
            <a:lvl4pPr marL="342900" indent="-171450" algn="l" defTabSz="457200" rtl="0" eaLnBrk="1" latinLnBrk="0" hangingPunct="1">
              <a:spcBef>
                <a:spcPct val="20000"/>
              </a:spcBef>
              <a:buFont typeface="Arial" panose="020B0604020202020204" pitchFamily="34" charset="0"/>
              <a:buChar char="•"/>
              <a:defRPr sz="800" b="0" kern="1200">
                <a:solidFill>
                  <a:schemeClr val="bg1">
                    <a:lumMod val="50000"/>
                  </a:schemeClr>
                </a:solidFill>
                <a:latin typeface="+mn-lt"/>
                <a:ea typeface="+mn-ea"/>
                <a:cs typeface="+mn-cs"/>
              </a:defRPr>
            </a:lvl4pPr>
            <a:lvl5pPr marL="514350" indent="-171450" algn="l" defTabSz="457200" rtl="0" eaLnBrk="1" latinLnBrk="0" hangingPunct="1">
              <a:spcBef>
                <a:spcPct val="20000"/>
              </a:spcBef>
              <a:buFont typeface="Arial" panose="020B0604020202020204" pitchFamily="34" charset="0"/>
              <a:buChar char="›"/>
              <a:defRPr sz="800" b="0" kern="1200">
                <a:solidFill>
                  <a:schemeClr val="bg1">
                    <a:lumMod val="50000"/>
                  </a:schemeClr>
                </a:solidFill>
                <a:latin typeface="+mn-lt"/>
                <a:ea typeface="+mn-ea"/>
                <a:cs typeface="+mn-cs"/>
              </a:defRPr>
            </a:lvl5pPr>
            <a:lvl6pPr marL="685800" indent="-171450" algn="l" defTabSz="457200" rtl="0" eaLnBrk="1" latinLnBrk="0" hangingPunct="1">
              <a:spcBef>
                <a:spcPct val="20000"/>
              </a:spcBef>
              <a:buFont typeface="Arial"/>
              <a:buChar char="•"/>
              <a:defRPr sz="1200" kern="1200">
                <a:solidFill>
                  <a:srgbClr val="343466"/>
                </a:solidFill>
                <a:latin typeface="+mn-lt"/>
                <a:ea typeface="+mn-ea"/>
                <a:cs typeface="+mn-cs"/>
              </a:defRPr>
            </a:lvl6pPr>
            <a:lvl7pPr marL="857250" indent="-171450" algn="l" defTabSz="457200" rtl="0" eaLnBrk="1" latinLnBrk="0" hangingPunct="1">
              <a:spcBef>
                <a:spcPct val="20000"/>
              </a:spcBef>
              <a:buFont typeface="Arial" panose="020B0604020202020204" pitchFamily="34" charset="0"/>
              <a:buChar char="›"/>
              <a:defRPr sz="1200" kern="1200">
                <a:solidFill>
                  <a:srgbClr val="343466"/>
                </a:solidFill>
                <a:latin typeface="+mn-lt"/>
                <a:ea typeface="+mn-ea"/>
                <a:cs typeface="+mn-cs"/>
              </a:defRPr>
            </a:lvl7pPr>
            <a:lvl8pPr marL="1028700" indent="-171450" algn="l" defTabSz="457200" rtl="0" eaLnBrk="1" latinLnBrk="0" hangingPunct="1">
              <a:spcBef>
                <a:spcPct val="20000"/>
              </a:spcBef>
              <a:buFont typeface="Arial" panose="020B0604020202020204" pitchFamily="34" charset="0"/>
              <a:buChar char="•"/>
              <a:defRPr sz="1200" kern="1200">
                <a:solidFill>
                  <a:srgbClr val="343466"/>
                </a:solidFill>
                <a:latin typeface="+mn-lt"/>
                <a:ea typeface="+mn-ea"/>
                <a:cs typeface="+mn-cs"/>
              </a:defRPr>
            </a:lvl8pPr>
            <a:lvl9pPr marL="1200150" indent="-171450" algn="l" defTabSz="457200" rtl="0" eaLnBrk="1" latinLnBrk="0" hangingPunct="1">
              <a:spcBef>
                <a:spcPct val="20000"/>
              </a:spcBef>
              <a:buFont typeface="Arial" panose="020B0604020202020204" pitchFamily="34" charset="0"/>
              <a:buChar char="›"/>
              <a:defRPr sz="1200" kern="1200">
                <a:solidFill>
                  <a:srgbClr val="343466"/>
                </a:solidFill>
                <a:latin typeface="+mn-lt"/>
                <a:ea typeface="+mn-ea"/>
                <a:cs typeface="+mn-cs"/>
              </a:defRPr>
            </a:lvl9pPr>
          </a:lstStyle>
          <a:p>
            <a:r>
              <a:rPr lang="en-US"/>
              <a:t>Source: The Perryman Group.</a:t>
            </a:r>
          </a:p>
          <a:p>
            <a:pPr marL="0" marR="0" lvl="0" indent="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800" b="0" i="0" u="none" strike="noStrike" kern="1200" cap="none" spc="0" normalizeH="0" baseline="0" noProof="0">
              <a:ln>
                <a:noFill/>
              </a:ln>
              <a:solidFill>
                <a:srgbClr val="898989"/>
              </a:solidFill>
              <a:effectLst/>
              <a:uLnTx/>
              <a:uFillTx/>
              <a:latin typeface="Arial" panose="020B0604020202020204"/>
              <a:ea typeface="+mn-ea"/>
              <a:cs typeface="+mn-cs"/>
            </a:endParaRPr>
          </a:p>
        </p:txBody>
      </p:sp>
      <p:pic>
        <p:nvPicPr>
          <p:cNvPr id="4" name="Picture 3">
            <a:extLst>
              <a:ext uri="{FF2B5EF4-FFF2-40B4-BE49-F238E27FC236}">
                <a16:creationId xmlns:a16="http://schemas.microsoft.com/office/drawing/2014/main" id="{E58347EF-4D2F-65FE-6022-A32360ACCC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1776" y="763769"/>
            <a:ext cx="8053376" cy="5417461"/>
          </a:xfrm>
          <a:prstGeom prst="rect">
            <a:avLst/>
          </a:prstGeom>
          <a:ln>
            <a:solidFill>
              <a:srgbClr val="002060"/>
            </a:solidFill>
          </a:ln>
        </p:spPr>
      </p:pic>
    </p:spTree>
    <p:extLst>
      <p:ext uri="{BB962C8B-B14F-4D97-AF65-F5344CB8AC3E}">
        <p14:creationId xmlns:p14="http://schemas.microsoft.com/office/powerpoint/2010/main" val="11527407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FD74CA6-8B0A-4F58-9179-79663448E316}"/>
              </a:ext>
            </a:extLst>
          </p:cNvPr>
          <p:cNvSpPr>
            <a:spLocks noGrp="1"/>
          </p:cNvSpPr>
          <p:nvPr>
            <p:ph type="title"/>
          </p:nvPr>
        </p:nvSpPr>
        <p:spPr>
          <a:xfrm>
            <a:off x="342900" y="90113"/>
            <a:ext cx="11506200" cy="444137"/>
          </a:xfrm>
        </p:spPr>
        <p:txBody>
          <a:bodyPr/>
          <a:lstStyle/>
          <a:p>
            <a:r>
              <a:rPr lang="en-US" sz="2200" dirty="0"/>
              <a:t>Power of the Permian – Essential Energy</a:t>
            </a:r>
          </a:p>
        </p:txBody>
      </p:sp>
      <p:sp>
        <p:nvSpPr>
          <p:cNvPr id="3" name="Slide Number Placeholder 2">
            <a:extLst>
              <a:ext uri="{FF2B5EF4-FFF2-40B4-BE49-F238E27FC236}">
                <a16:creationId xmlns:a16="http://schemas.microsoft.com/office/drawing/2014/main" id="{D85D5F23-A5AB-4BF5-AC48-1D854A71F0DE}"/>
              </a:ext>
            </a:extLst>
          </p:cNvPr>
          <p:cNvSpPr>
            <a:spLocks noGrp="1"/>
          </p:cNvSpPr>
          <p:nvPr>
            <p:ph type="sldNum"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066355A-084C-D24E-9AD2-7E4FC41EA627}" type="slidenum">
              <a:rPr kumimoji="0" lang="en-US" sz="1400" b="0" i="0" u="none" strike="noStrike" kern="1200" cap="none" spc="0" normalizeH="0" baseline="0" noProof="0" smtClean="0">
                <a:ln>
                  <a:noFill/>
                </a:ln>
                <a:solidFill>
                  <a:srgbClr val="343466"/>
                </a:solidFill>
                <a:effectLst/>
                <a:uLnTx/>
                <a:uFillTx/>
                <a:latin typeface="Arial" panose="020B0604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a:t>
            </a:fld>
            <a:endParaRPr kumimoji="0" lang="en-US" sz="1400" b="0" i="0" u="none" strike="noStrike" kern="1200" cap="none" spc="0" normalizeH="0" baseline="0" noProof="0">
              <a:ln>
                <a:noFill/>
              </a:ln>
              <a:solidFill>
                <a:srgbClr val="343466"/>
              </a:solidFill>
              <a:effectLst/>
              <a:uLnTx/>
              <a:uFillTx/>
              <a:latin typeface="Arial" panose="020B0604020202020204"/>
              <a:ea typeface="+mn-ea"/>
              <a:cs typeface="+mn-cs"/>
            </a:endParaRPr>
          </a:p>
        </p:txBody>
      </p:sp>
      <p:sp>
        <p:nvSpPr>
          <p:cNvPr id="5" name="Text Placeholder 22">
            <a:extLst>
              <a:ext uri="{FF2B5EF4-FFF2-40B4-BE49-F238E27FC236}">
                <a16:creationId xmlns:a16="http://schemas.microsoft.com/office/drawing/2014/main" id="{A79C1251-1919-4251-A59B-74849859A384}"/>
              </a:ext>
            </a:extLst>
          </p:cNvPr>
          <p:cNvSpPr txBox="1">
            <a:spLocks/>
          </p:cNvSpPr>
          <p:nvPr/>
        </p:nvSpPr>
        <p:spPr>
          <a:xfrm>
            <a:off x="342900" y="6288088"/>
            <a:ext cx="10655300" cy="569912"/>
          </a:xfrm>
          <a:prstGeom prst="rect">
            <a:avLst/>
          </a:prstGeom>
        </p:spPr>
        <p:txBody>
          <a:bodyPr vert="horz" lIns="0" tIns="91440" rIns="0" bIns="45720" rtlCol="0" anchor="t" anchorCtr="0">
            <a:normAutofit/>
          </a:bodyPr>
          <a:lstStyle>
            <a:lvl1pPr marL="0" indent="0" algn="l" defTabSz="457200" rtl="0" eaLnBrk="1" latinLnBrk="0" hangingPunct="1">
              <a:spcBef>
                <a:spcPct val="20000"/>
              </a:spcBef>
              <a:buFont typeface="Arial" panose="020B0604020202020204" pitchFamily="34" charset="0"/>
              <a:buNone/>
              <a:defRPr sz="800" b="0" kern="1200">
                <a:solidFill>
                  <a:srgbClr val="898989"/>
                </a:solidFill>
                <a:latin typeface="+mn-lt"/>
                <a:ea typeface="+mn-ea"/>
                <a:cs typeface="+mn-cs"/>
              </a:defRPr>
            </a:lvl1pPr>
            <a:lvl2pPr marL="0" indent="0" algn="l" defTabSz="457200" rtl="0" eaLnBrk="1" latinLnBrk="0" hangingPunct="1">
              <a:spcBef>
                <a:spcPct val="20000"/>
              </a:spcBef>
              <a:buFont typeface="Arial" panose="020B0604020202020204" pitchFamily="34" charset="0"/>
              <a:buNone/>
              <a:defRPr sz="800" b="0" kern="1200">
                <a:solidFill>
                  <a:schemeClr val="bg1">
                    <a:lumMod val="50000"/>
                  </a:schemeClr>
                </a:solidFill>
                <a:latin typeface="+mn-lt"/>
                <a:ea typeface="+mn-ea"/>
                <a:cs typeface="+mn-cs"/>
              </a:defRPr>
            </a:lvl2pPr>
            <a:lvl3pPr marL="171450" indent="-171450" algn="l" defTabSz="457200" rtl="0" eaLnBrk="1" latinLnBrk="0" hangingPunct="1">
              <a:spcBef>
                <a:spcPct val="20000"/>
              </a:spcBef>
              <a:buFont typeface="Arial" panose="020B0604020202020204" pitchFamily="34" charset="0"/>
              <a:buChar char="›"/>
              <a:defRPr sz="800" b="0" kern="1200">
                <a:solidFill>
                  <a:schemeClr val="bg1">
                    <a:lumMod val="50000"/>
                  </a:schemeClr>
                </a:solidFill>
                <a:latin typeface="+mn-lt"/>
                <a:ea typeface="+mn-ea"/>
                <a:cs typeface="+mn-cs"/>
              </a:defRPr>
            </a:lvl3pPr>
            <a:lvl4pPr marL="342900" indent="-171450" algn="l" defTabSz="457200" rtl="0" eaLnBrk="1" latinLnBrk="0" hangingPunct="1">
              <a:spcBef>
                <a:spcPct val="20000"/>
              </a:spcBef>
              <a:buFont typeface="Arial" panose="020B0604020202020204" pitchFamily="34" charset="0"/>
              <a:buChar char="•"/>
              <a:defRPr sz="800" b="0" kern="1200">
                <a:solidFill>
                  <a:schemeClr val="bg1">
                    <a:lumMod val="50000"/>
                  </a:schemeClr>
                </a:solidFill>
                <a:latin typeface="+mn-lt"/>
                <a:ea typeface="+mn-ea"/>
                <a:cs typeface="+mn-cs"/>
              </a:defRPr>
            </a:lvl4pPr>
            <a:lvl5pPr marL="514350" indent="-171450" algn="l" defTabSz="457200" rtl="0" eaLnBrk="1" latinLnBrk="0" hangingPunct="1">
              <a:spcBef>
                <a:spcPct val="20000"/>
              </a:spcBef>
              <a:buFont typeface="Arial" panose="020B0604020202020204" pitchFamily="34" charset="0"/>
              <a:buChar char="›"/>
              <a:defRPr sz="800" b="0" kern="1200">
                <a:solidFill>
                  <a:schemeClr val="bg1">
                    <a:lumMod val="50000"/>
                  </a:schemeClr>
                </a:solidFill>
                <a:latin typeface="+mn-lt"/>
                <a:ea typeface="+mn-ea"/>
                <a:cs typeface="+mn-cs"/>
              </a:defRPr>
            </a:lvl5pPr>
            <a:lvl6pPr marL="685800" indent="-171450" algn="l" defTabSz="457200" rtl="0" eaLnBrk="1" latinLnBrk="0" hangingPunct="1">
              <a:spcBef>
                <a:spcPct val="20000"/>
              </a:spcBef>
              <a:buFont typeface="Arial"/>
              <a:buChar char="•"/>
              <a:defRPr sz="1200" kern="1200">
                <a:solidFill>
                  <a:srgbClr val="343466"/>
                </a:solidFill>
                <a:latin typeface="+mn-lt"/>
                <a:ea typeface="+mn-ea"/>
                <a:cs typeface="+mn-cs"/>
              </a:defRPr>
            </a:lvl6pPr>
            <a:lvl7pPr marL="857250" indent="-171450" algn="l" defTabSz="457200" rtl="0" eaLnBrk="1" latinLnBrk="0" hangingPunct="1">
              <a:spcBef>
                <a:spcPct val="20000"/>
              </a:spcBef>
              <a:buFont typeface="Arial" panose="020B0604020202020204" pitchFamily="34" charset="0"/>
              <a:buChar char="›"/>
              <a:defRPr sz="1200" kern="1200">
                <a:solidFill>
                  <a:srgbClr val="343466"/>
                </a:solidFill>
                <a:latin typeface="+mn-lt"/>
                <a:ea typeface="+mn-ea"/>
                <a:cs typeface="+mn-cs"/>
              </a:defRPr>
            </a:lvl7pPr>
            <a:lvl8pPr marL="1028700" indent="-171450" algn="l" defTabSz="457200" rtl="0" eaLnBrk="1" latinLnBrk="0" hangingPunct="1">
              <a:spcBef>
                <a:spcPct val="20000"/>
              </a:spcBef>
              <a:buFont typeface="Arial" panose="020B0604020202020204" pitchFamily="34" charset="0"/>
              <a:buChar char="•"/>
              <a:defRPr sz="1200" kern="1200">
                <a:solidFill>
                  <a:srgbClr val="343466"/>
                </a:solidFill>
                <a:latin typeface="+mn-lt"/>
                <a:ea typeface="+mn-ea"/>
                <a:cs typeface="+mn-cs"/>
              </a:defRPr>
            </a:lvl8pPr>
            <a:lvl9pPr marL="1200150" indent="-171450" algn="l" defTabSz="457200" rtl="0" eaLnBrk="1" latinLnBrk="0" hangingPunct="1">
              <a:spcBef>
                <a:spcPct val="20000"/>
              </a:spcBef>
              <a:buFont typeface="Arial" panose="020B0604020202020204" pitchFamily="34" charset="0"/>
              <a:buChar char="›"/>
              <a:defRPr sz="1200" kern="1200">
                <a:solidFill>
                  <a:srgbClr val="343466"/>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800" b="0" i="0" u="none" strike="noStrike" kern="1200" cap="none" spc="0" normalizeH="0" baseline="0" noProof="0">
                <a:ln>
                  <a:noFill/>
                </a:ln>
                <a:solidFill>
                  <a:srgbClr val="898989"/>
                </a:solidFill>
                <a:effectLst/>
                <a:uLnTx/>
                <a:uFillTx/>
                <a:latin typeface="Arial" panose="020B0604020202020204"/>
                <a:ea typeface="+mn-ea"/>
                <a:cs typeface="+mn-cs"/>
              </a:rPr>
              <a:t>Source: Rystad Energy. Oil includes crude oil and condensate.</a:t>
            </a:r>
          </a:p>
        </p:txBody>
      </p:sp>
      <p:graphicFrame>
        <p:nvGraphicFramePr>
          <p:cNvPr id="6" name="Chart 5">
            <a:extLst>
              <a:ext uri="{FF2B5EF4-FFF2-40B4-BE49-F238E27FC236}">
                <a16:creationId xmlns:a16="http://schemas.microsoft.com/office/drawing/2014/main" id="{FE2B03FB-1C19-4202-9EA1-1EDDDC286802}"/>
              </a:ext>
            </a:extLst>
          </p:cNvPr>
          <p:cNvGraphicFramePr>
            <a:graphicFrameLocks/>
          </p:cNvGraphicFramePr>
          <p:nvPr>
            <p:extLst>
              <p:ext uri="{D42A27DB-BD31-4B8C-83A1-F6EECF244321}">
                <p14:modId xmlns:p14="http://schemas.microsoft.com/office/powerpoint/2010/main" val="3947022957"/>
              </p:ext>
            </p:extLst>
          </p:nvPr>
        </p:nvGraphicFramePr>
        <p:xfrm>
          <a:off x="1719968" y="1394691"/>
          <a:ext cx="8754068" cy="4686069"/>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CD53B9E0-0537-4089-BA64-FF2878A9C6D9}"/>
              </a:ext>
            </a:extLst>
          </p:cNvPr>
          <p:cNvSpPr txBox="1"/>
          <p:nvPr/>
        </p:nvSpPr>
        <p:spPr>
          <a:xfrm>
            <a:off x="342900" y="833187"/>
            <a:ext cx="9220200" cy="456535"/>
          </a:xfrm>
          <a:prstGeom prst="rect">
            <a:avLst/>
          </a:prstGeom>
          <a:noFill/>
          <a:ln>
            <a:noFill/>
          </a:ln>
        </p:spPr>
        <p:txBody>
          <a:bodyPr wrap="square" rtlCol="0">
            <a:spAutoFit/>
          </a:bodyPr>
          <a:lstStyle/>
          <a:p>
            <a:pPr marL="285750" marR="0" lvl="0" indent="-285750" algn="l" defTabSz="457200" rtl="0" eaLnBrk="1" fontAlgn="auto" latinLnBrk="0" hangingPunct="1">
              <a:lnSpc>
                <a:spcPct val="100000"/>
              </a:lnSpc>
              <a:spcBef>
                <a:spcPts val="100"/>
              </a:spcBef>
              <a:spcAft>
                <a:spcPts val="100"/>
              </a:spcAft>
              <a:buClrTx/>
              <a:buSzTx/>
              <a:buFont typeface="Arial" panose="020B0604020202020204" pitchFamily="34" charset="0"/>
              <a:buChar char="•"/>
              <a:tabLst/>
              <a:defRPr/>
            </a:pPr>
            <a:r>
              <a:rPr kumimoji="0" lang="en-US" sz="1100" i="0" u="none" strike="noStrike" kern="1200" cap="none" spc="0" normalizeH="0" baseline="0" noProof="0" dirty="0">
                <a:ln>
                  <a:noFill/>
                </a:ln>
                <a:effectLst/>
                <a:uLnTx/>
                <a:uFillTx/>
                <a:latin typeface="Arial" panose="020B0604020202020204"/>
                <a:ea typeface="+mn-ea"/>
                <a:cs typeface="Segoe UI" panose="020B0502040204020203" pitchFamily="34" charset="0"/>
              </a:rPr>
              <a:t>The US is the top o</a:t>
            </a:r>
            <a:r>
              <a:rPr lang="en-US" sz="1100" dirty="0">
                <a:latin typeface="Arial" panose="020B0604020202020204"/>
                <a:cs typeface="Segoe UI" panose="020B0502040204020203" pitchFamily="34" charset="0"/>
              </a:rPr>
              <a:t>il producer today and will continue to be in 2030 and beyond. </a:t>
            </a:r>
          </a:p>
          <a:p>
            <a:pPr marL="285750" marR="0" lvl="0" indent="-285750" algn="l" defTabSz="457200" rtl="0" eaLnBrk="1" fontAlgn="auto" latinLnBrk="0" hangingPunct="1">
              <a:lnSpc>
                <a:spcPct val="100000"/>
              </a:lnSpc>
              <a:spcBef>
                <a:spcPts val="100"/>
              </a:spcBef>
              <a:spcAft>
                <a:spcPts val="100"/>
              </a:spcAft>
              <a:buClrTx/>
              <a:buSzTx/>
              <a:buFont typeface="Arial" panose="020B0604020202020204" pitchFamily="34" charset="0"/>
              <a:buChar char="•"/>
              <a:tabLst/>
              <a:defRPr/>
            </a:pPr>
            <a:r>
              <a:rPr kumimoji="0" lang="en-US" sz="1100" i="0" u="none" strike="noStrike" kern="1200" cap="none" spc="0" normalizeH="0" baseline="0" noProof="0" dirty="0">
                <a:ln>
                  <a:noFill/>
                </a:ln>
                <a:effectLst/>
                <a:uLnTx/>
                <a:uFillTx/>
                <a:latin typeface="Arial" panose="020B0604020202020204"/>
                <a:ea typeface="+mn-ea"/>
                <a:cs typeface="Segoe UI" panose="020B0502040204020203" pitchFamily="34" charset="0"/>
              </a:rPr>
              <a:t>The Permian Basin makes up </a:t>
            </a:r>
            <a:r>
              <a:rPr lang="en-US" sz="1100" dirty="0">
                <a:latin typeface="Arial" panose="020B0604020202020204"/>
                <a:cs typeface="Segoe UI" panose="020B0502040204020203" pitchFamily="34" charset="0"/>
              </a:rPr>
              <a:t>nearly half of the US production in 2030</a:t>
            </a:r>
            <a:endParaRPr kumimoji="0" lang="en-US" sz="1100" i="0" u="none" strike="noStrike" kern="1200" cap="none" spc="0" normalizeH="0" baseline="0" noProof="0" dirty="0">
              <a:ln>
                <a:noFill/>
              </a:ln>
              <a:effectLst/>
              <a:uLnTx/>
              <a:uFillTx/>
              <a:latin typeface="Arial" panose="020B0604020202020204"/>
              <a:ea typeface="+mn-ea"/>
              <a:cs typeface="Segoe UI" panose="020B0502040204020203" pitchFamily="34" charset="0"/>
            </a:endParaRPr>
          </a:p>
        </p:txBody>
      </p:sp>
    </p:spTree>
    <p:extLst>
      <p:ext uri="{BB962C8B-B14F-4D97-AF65-F5344CB8AC3E}">
        <p14:creationId xmlns:p14="http://schemas.microsoft.com/office/powerpoint/2010/main" val="16507358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658C1EF3-5810-4DC1-9873-4031307AFB1E}"/>
              </a:ext>
            </a:extLst>
          </p:cNvPr>
          <p:cNvSpPr/>
          <p:nvPr/>
        </p:nvSpPr>
        <p:spPr>
          <a:xfrm>
            <a:off x="5324475" y="1967345"/>
            <a:ext cx="6334125" cy="3859595"/>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5FD74CA6-8B0A-4F58-9179-79663448E316}"/>
              </a:ext>
            </a:extLst>
          </p:cNvPr>
          <p:cNvSpPr>
            <a:spLocks noGrp="1"/>
          </p:cNvSpPr>
          <p:nvPr>
            <p:ph type="title"/>
          </p:nvPr>
        </p:nvSpPr>
        <p:spPr/>
        <p:txBody>
          <a:bodyPr/>
          <a:lstStyle/>
          <a:p>
            <a:r>
              <a:rPr lang="en-US" sz="2200" dirty="0"/>
              <a:t>Power of the Permian – Essential Energy</a:t>
            </a:r>
          </a:p>
        </p:txBody>
      </p:sp>
      <p:sp>
        <p:nvSpPr>
          <p:cNvPr id="3" name="Slide Number Placeholder 2">
            <a:extLst>
              <a:ext uri="{FF2B5EF4-FFF2-40B4-BE49-F238E27FC236}">
                <a16:creationId xmlns:a16="http://schemas.microsoft.com/office/drawing/2014/main" id="{D85D5F23-A5AB-4BF5-AC48-1D854A71F0DE}"/>
              </a:ext>
            </a:extLst>
          </p:cNvPr>
          <p:cNvSpPr>
            <a:spLocks noGrp="1"/>
          </p:cNvSpPr>
          <p:nvPr>
            <p:ph type="sldNum"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066355A-084C-D24E-9AD2-7E4FC41EA627}" type="slidenum">
              <a:rPr kumimoji="0" lang="en-US" sz="1400" b="0" i="0" u="none" strike="noStrike" kern="1200" cap="none" spc="0" normalizeH="0" baseline="0" noProof="0" smtClean="0">
                <a:ln>
                  <a:noFill/>
                </a:ln>
                <a:solidFill>
                  <a:srgbClr val="343466"/>
                </a:solidFill>
                <a:effectLst/>
                <a:uLnTx/>
                <a:uFillTx/>
                <a:latin typeface="Arial" panose="020B0604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8</a:t>
            </a:fld>
            <a:endParaRPr kumimoji="0" lang="en-US" sz="1400" b="0" i="0" u="none" strike="noStrike" kern="1200" cap="none" spc="0" normalizeH="0" baseline="0" noProof="0">
              <a:ln>
                <a:noFill/>
              </a:ln>
              <a:solidFill>
                <a:srgbClr val="343466"/>
              </a:solidFill>
              <a:effectLst/>
              <a:uLnTx/>
              <a:uFillTx/>
              <a:latin typeface="Arial" panose="020B0604020202020204"/>
              <a:ea typeface="+mn-ea"/>
              <a:cs typeface="+mn-cs"/>
            </a:endParaRPr>
          </a:p>
        </p:txBody>
      </p:sp>
      <p:sp>
        <p:nvSpPr>
          <p:cNvPr id="5" name="Text Placeholder 22">
            <a:extLst>
              <a:ext uri="{FF2B5EF4-FFF2-40B4-BE49-F238E27FC236}">
                <a16:creationId xmlns:a16="http://schemas.microsoft.com/office/drawing/2014/main" id="{A79C1251-1919-4251-A59B-74849859A384}"/>
              </a:ext>
            </a:extLst>
          </p:cNvPr>
          <p:cNvSpPr txBox="1">
            <a:spLocks/>
          </p:cNvSpPr>
          <p:nvPr/>
        </p:nvSpPr>
        <p:spPr>
          <a:xfrm>
            <a:off x="342900" y="6288088"/>
            <a:ext cx="10655300" cy="569912"/>
          </a:xfrm>
          <a:prstGeom prst="rect">
            <a:avLst/>
          </a:prstGeom>
        </p:spPr>
        <p:txBody>
          <a:bodyPr vert="horz" lIns="0" tIns="91440" rIns="0" bIns="45720" rtlCol="0" anchor="t" anchorCtr="0">
            <a:normAutofit/>
          </a:bodyPr>
          <a:lstStyle>
            <a:lvl1pPr marL="0" indent="0" algn="l" defTabSz="457200" rtl="0" eaLnBrk="1" latinLnBrk="0" hangingPunct="1">
              <a:spcBef>
                <a:spcPct val="20000"/>
              </a:spcBef>
              <a:buFont typeface="Arial" panose="020B0604020202020204" pitchFamily="34" charset="0"/>
              <a:buNone/>
              <a:defRPr sz="800" b="0" kern="1200">
                <a:solidFill>
                  <a:srgbClr val="898989"/>
                </a:solidFill>
                <a:latin typeface="+mn-lt"/>
                <a:ea typeface="+mn-ea"/>
                <a:cs typeface="+mn-cs"/>
              </a:defRPr>
            </a:lvl1pPr>
            <a:lvl2pPr marL="0" indent="0" algn="l" defTabSz="457200" rtl="0" eaLnBrk="1" latinLnBrk="0" hangingPunct="1">
              <a:spcBef>
                <a:spcPct val="20000"/>
              </a:spcBef>
              <a:buFont typeface="Arial" panose="020B0604020202020204" pitchFamily="34" charset="0"/>
              <a:buNone/>
              <a:defRPr sz="800" b="0" kern="1200">
                <a:solidFill>
                  <a:schemeClr val="bg1">
                    <a:lumMod val="50000"/>
                  </a:schemeClr>
                </a:solidFill>
                <a:latin typeface="+mn-lt"/>
                <a:ea typeface="+mn-ea"/>
                <a:cs typeface="+mn-cs"/>
              </a:defRPr>
            </a:lvl2pPr>
            <a:lvl3pPr marL="171450" indent="-171450" algn="l" defTabSz="457200" rtl="0" eaLnBrk="1" latinLnBrk="0" hangingPunct="1">
              <a:spcBef>
                <a:spcPct val="20000"/>
              </a:spcBef>
              <a:buFont typeface="Arial" panose="020B0604020202020204" pitchFamily="34" charset="0"/>
              <a:buChar char="›"/>
              <a:defRPr sz="800" b="0" kern="1200">
                <a:solidFill>
                  <a:schemeClr val="bg1">
                    <a:lumMod val="50000"/>
                  </a:schemeClr>
                </a:solidFill>
                <a:latin typeface="+mn-lt"/>
                <a:ea typeface="+mn-ea"/>
                <a:cs typeface="+mn-cs"/>
              </a:defRPr>
            </a:lvl3pPr>
            <a:lvl4pPr marL="342900" indent="-171450" algn="l" defTabSz="457200" rtl="0" eaLnBrk="1" latinLnBrk="0" hangingPunct="1">
              <a:spcBef>
                <a:spcPct val="20000"/>
              </a:spcBef>
              <a:buFont typeface="Arial" panose="020B0604020202020204" pitchFamily="34" charset="0"/>
              <a:buChar char="•"/>
              <a:defRPr sz="800" b="0" kern="1200">
                <a:solidFill>
                  <a:schemeClr val="bg1">
                    <a:lumMod val="50000"/>
                  </a:schemeClr>
                </a:solidFill>
                <a:latin typeface="+mn-lt"/>
                <a:ea typeface="+mn-ea"/>
                <a:cs typeface="+mn-cs"/>
              </a:defRPr>
            </a:lvl4pPr>
            <a:lvl5pPr marL="514350" indent="-171450" algn="l" defTabSz="457200" rtl="0" eaLnBrk="1" latinLnBrk="0" hangingPunct="1">
              <a:spcBef>
                <a:spcPct val="20000"/>
              </a:spcBef>
              <a:buFont typeface="Arial" panose="020B0604020202020204" pitchFamily="34" charset="0"/>
              <a:buChar char="›"/>
              <a:defRPr sz="800" b="0" kern="1200">
                <a:solidFill>
                  <a:schemeClr val="bg1">
                    <a:lumMod val="50000"/>
                  </a:schemeClr>
                </a:solidFill>
                <a:latin typeface="+mn-lt"/>
                <a:ea typeface="+mn-ea"/>
                <a:cs typeface="+mn-cs"/>
              </a:defRPr>
            </a:lvl5pPr>
            <a:lvl6pPr marL="685800" indent="-171450" algn="l" defTabSz="457200" rtl="0" eaLnBrk="1" latinLnBrk="0" hangingPunct="1">
              <a:spcBef>
                <a:spcPct val="20000"/>
              </a:spcBef>
              <a:buFont typeface="Arial"/>
              <a:buChar char="•"/>
              <a:defRPr sz="1200" kern="1200">
                <a:solidFill>
                  <a:srgbClr val="343466"/>
                </a:solidFill>
                <a:latin typeface="+mn-lt"/>
                <a:ea typeface="+mn-ea"/>
                <a:cs typeface="+mn-cs"/>
              </a:defRPr>
            </a:lvl6pPr>
            <a:lvl7pPr marL="857250" indent="-171450" algn="l" defTabSz="457200" rtl="0" eaLnBrk="1" latinLnBrk="0" hangingPunct="1">
              <a:spcBef>
                <a:spcPct val="20000"/>
              </a:spcBef>
              <a:buFont typeface="Arial" panose="020B0604020202020204" pitchFamily="34" charset="0"/>
              <a:buChar char="›"/>
              <a:defRPr sz="1200" kern="1200">
                <a:solidFill>
                  <a:srgbClr val="343466"/>
                </a:solidFill>
                <a:latin typeface="+mn-lt"/>
                <a:ea typeface="+mn-ea"/>
                <a:cs typeface="+mn-cs"/>
              </a:defRPr>
            </a:lvl7pPr>
            <a:lvl8pPr marL="1028700" indent="-171450" algn="l" defTabSz="457200" rtl="0" eaLnBrk="1" latinLnBrk="0" hangingPunct="1">
              <a:spcBef>
                <a:spcPct val="20000"/>
              </a:spcBef>
              <a:buFont typeface="Arial" panose="020B0604020202020204" pitchFamily="34" charset="0"/>
              <a:buChar char="•"/>
              <a:defRPr sz="1200" kern="1200">
                <a:solidFill>
                  <a:srgbClr val="343466"/>
                </a:solidFill>
                <a:latin typeface="+mn-lt"/>
                <a:ea typeface="+mn-ea"/>
                <a:cs typeface="+mn-cs"/>
              </a:defRPr>
            </a:lvl8pPr>
            <a:lvl9pPr marL="1200150" indent="-171450" algn="l" defTabSz="457200" rtl="0" eaLnBrk="1" latinLnBrk="0" hangingPunct="1">
              <a:spcBef>
                <a:spcPct val="20000"/>
              </a:spcBef>
              <a:buFont typeface="Arial" panose="020B0604020202020204" pitchFamily="34" charset="0"/>
              <a:buChar char="›"/>
              <a:defRPr sz="1200" kern="1200">
                <a:solidFill>
                  <a:srgbClr val="343466"/>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800" b="0" i="0" u="none" strike="noStrike" kern="1200" cap="none" spc="0" normalizeH="0" baseline="0" noProof="0">
                <a:ln>
                  <a:noFill/>
                </a:ln>
                <a:solidFill>
                  <a:srgbClr val="898989"/>
                </a:solidFill>
                <a:effectLst/>
                <a:uLnTx/>
                <a:uFillTx/>
                <a:latin typeface="Arial" panose="020B0604020202020204"/>
                <a:ea typeface="+mn-ea"/>
                <a:cs typeface="+mn-cs"/>
              </a:rPr>
              <a:t>Source: Rystad Energy. Oil includes crude oil and condensate.</a:t>
            </a:r>
          </a:p>
        </p:txBody>
      </p:sp>
      <p:sp>
        <p:nvSpPr>
          <p:cNvPr id="14" name="Google Shape;60;p14">
            <a:extLst>
              <a:ext uri="{FF2B5EF4-FFF2-40B4-BE49-F238E27FC236}">
                <a16:creationId xmlns:a16="http://schemas.microsoft.com/office/drawing/2014/main" id="{39D1DF1D-751E-46F5-A68A-82C0881C6A0D}"/>
              </a:ext>
            </a:extLst>
          </p:cNvPr>
          <p:cNvSpPr txBox="1"/>
          <p:nvPr/>
        </p:nvSpPr>
        <p:spPr>
          <a:xfrm>
            <a:off x="1994203" y="1569349"/>
            <a:ext cx="7821964" cy="363042"/>
          </a:xfrm>
          <a:prstGeom prst="rect">
            <a:avLst/>
          </a:prstGeom>
          <a:noFill/>
          <a:ln>
            <a:noFill/>
          </a:ln>
        </p:spPr>
        <p:txBody>
          <a:bodyPr spcFirstLastPara="1" wrap="square" lIns="0" tIns="47500" rIns="95067" bIns="47500" anchor="t" anchorCtr="0">
            <a:noAutofit/>
          </a:bodyPr>
          <a:lstStyle/>
          <a:p>
            <a:pPr algn="ctr">
              <a:lnSpc>
                <a:spcPct val="90000"/>
              </a:lnSpc>
              <a:buClr>
                <a:schemeClr val="accent2"/>
              </a:buClr>
              <a:buSzPts val="2400"/>
            </a:pPr>
            <a:r>
              <a:rPr lang="en" b="1">
                <a:solidFill>
                  <a:srgbClr val="343466"/>
                </a:solidFill>
                <a:latin typeface="+mj-lt"/>
                <a:ea typeface="Arial"/>
                <a:cs typeface="Segoe UI Light" panose="020B0502040204020203" pitchFamily="34" charset="0"/>
                <a:sym typeface="Arial"/>
              </a:rPr>
              <a:t>Oil Production by US Basin (M</a:t>
            </a:r>
            <a:r>
              <a:rPr lang="en-US" b="1">
                <a:solidFill>
                  <a:srgbClr val="343466"/>
                </a:solidFill>
                <a:latin typeface="+mj-lt"/>
                <a:ea typeface="Arial"/>
                <a:cs typeface="Segoe UI Light" panose="020B0502040204020203" pitchFamily="34" charset="0"/>
                <a:sym typeface="Arial"/>
              </a:rPr>
              <a:t>B</a:t>
            </a:r>
            <a:r>
              <a:rPr lang="en" b="1">
                <a:solidFill>
                  <a:srgbClr val="343466"/>
                </a:solidFill>
                <a:latin typeface="+mj-lt"/>
                <a:ea typeface="Arial"/>
                <a:cs typeface="Segoe UI Light" panose="020B0502040204020203" pitchFamily="34" charset="0"/>
                <a:sym typeface="Arial"/>
              </a:rPr>
              <a:t>opd)</a:t>
            </a:r>
            <a:endParaRPr b="1">
              <a:solidFill>
                <a:srgbClr val="343466"/>
              </a:solidFill>
              <a:latin typeface="+mj-lt"/>
              <a:ea typeface="Arial"/>
              <a:cs typeface="Segoe UI Light" panose="020B0502040204020203" pitchFamily="34" charset="0"/>
              <a:sym typeface="Arial"/>
            </a:endParaRPr>
          </a:p>
        </p:txBody>
      </p:sp>
      <p:cxnSp>
        <p:nvCxnSpPr>
          <p:cNvPr id="4" name="Straight Connector 3">
            <a:extLst>
              <a:ext uri="{FF2B5EF4-FFF2-40B4-BE49-F238E27FC236}">
                <a16:creationId xmlns:a16="http://schemas.microsoft.com/office/drawing/2014/main" id="{B3FEBAC3-883E-4A9E-B259-B7F8846A2964}"/>
              </a:ext>
            </a:extLst>
          </p:cNvPr>
          <p:cNvCxnSpPr/>
          <p:nvPr/>
        </p:nvCxnSpPr>
        <p:spPr>
          <a:xfrm>
            <a:off x="3580881" y="6496350"/>
            <a:ext cx="283222" cy="0"/>
          </a:xfrm>
          <a:prstGeom prst="line">
            <a:avLst/>
          </a:prstGeom>
          <a:ln>
            <a:solidFill>
              <a:srgbClr val="A5A5A5"/>
            </a:solidFill>
          </a:ln>
          <a:effectLst/>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3A81AB2D-0BF9-485C-B758-140FFEAB8E29}"/>
              </a:ext>
            </a:extLst>
          </p:cNvPr>
          <p:cNvSpPr txBox="1"/>
          <p:nvPr/>
        </p:nvSpPr>
        <p:spPr>
          <a:xfrm>
            <a:off x="3864103" y="6365545"/>
            <a:ext cx="1938141" cy="261610"/>
          </a:xfrm>
          <a:prstGeom prst="rect">
            <a:avLst/>
          </a:prstGeom>
          <a:noFill/>
          <a:ln>
            <a:noFill/>
          </a:ln>
        </p:spPr>
        <p:txBody>
          <a:bodyPr wrap="square" rtlCol="0">
            <a:spAutoFit/>
          </a:bodyPr>
          <a:lstStyle/>
          <a:p>
            <a:pPr marR="0" lvl="0" algn="l" defTabSz="457200" rtl="0" eaLnBrk="1" fontAlgn="auto" latinLnBrk="0" hangingPunct="1">
              <a:lnSpc>
                <a:spcPct val="100000"/>
              </a:lnSpc>
              <a:spcBef>
                <a:spcPts val="200"/>
              </a:spcBef>
              <a:spcAft>
                <a:spcPts val="300"/>
              </a:spcAft>
              <a:buClrTx/>
              <a:buSzTx/>
              <a:tabLst/>
              <a:defRPr/>
            </a:pPr>
            <a:r>
              <a:rPr lang="en-US" sz="1100">
                <a:latin typeface="Arial" panose="020B0604020202020204"/>
                <a:cs typeface="Segoe UI" panose="020B0502040204020203" pitchFamily="34" charset="0"/>
              </a:rPr>
              <a:t>Anadarko Region</a:t>
            </a:r>
          </a:p>
        </p:txBody>
      </p:sp>
      <p:cxnSp>
        <p:nvCxnSpPr>
          <p:cNvPr id="18" name="Straight Connector 17">
            <a:extLst>
              <a:ext uri="{FF2B5EF4-FFF2-40B4-BE49-F238E27FC236}">
                <a16:creationId xmlns:a16="http://schemas.microsoft.com/office/drawing/2014/main" id="{8EF5107C-1A42-41CF-A883-69B6533EB64B}"/>
              </a:ext>
            </a:extLst>
          </p:cNvPr>
          <p:cNvCxnSpPr/>
          <p:nvPr/>
        </p:nvCxnSpPr>
        <p:spPr>
          <a:xfrm>
            <a:off x="5264025" y="6498568"/>
            <a:ext cx="283222" cy="0"/>
          </a:xfrm>
          <a:prstGeom prst="line">
            <a:avLst/>
          </a:prstGeom>
          <a:ln>
            <a:solidFill>
              <a:srgbClr val="00B0F0"/>
            </a:solidFill>
          </a:ln>
          <a:effectLst/>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1E879851-2C92-4FC2-9F64-5A924BB70B7D}"/>
              </a:ext>
            </a:extLst>
          </p:cNvPr>
          <p:cNvSpPr txBox="1"/>
          <p:nvPr/>
        </p:nvSpPr>
        <p:spPr>
          <a:xfrm>
            <a:off x="5547247" y="6367763"/>
            <a:ext cx="1938141" cy="261610"/>
          </a:xfrm>
          <a:prstGeom prst="rect">
            <a:avLst/>
          </a:prstGeom>
          <a:noFill/>
          <a:ln>
            <a:noFill/>
          </a:ln>
        </p:spPr>
        <p:txBody>
          <a:bodyPr wrap="square" rtlCol="0">
            <a:spAutoFit/>
          </a:bodyPr>
          <a:lstStyle/>
          <a:p>
            <a:pPr marR="0" lvl="0" algn="l" defTabSz="457200" rtl="0" eaLnBrk="1" fontAlgn="auto" latinLnBrk="0" hangingPunct="1">
              <a:lnSpc>
                <a:spcPct val="100000"/>
              </a:lnSpc>
              <a:spcBef>
                <a:spcPts val="200"/>
              </a:spcBef>
              <a:spcAft>
                <a:spcPts val="300"/>
              </a:spcAft>
              <a:buClrTx/>
              <a:buSzTx/>
              <a:tabLst/>
              <a:defRPr/>
            </a:pPr>
            <a:r>
              <a:rPr lang="en-US" sz="1100">
                <a:latin typeface="Arial" panose="020B0604020202020204"/>
                <a:cs typeface="Segoe UI" panose="020B0502040204020203" pitchFamily="34" charset="0"/>
              </a:rPr>
              <a:t>Appalachia Region</a:t>
            </a:r>
          </a:p>
        </p:txBody>
      </p:sp>
      <p:cxnSp>
        <p:nvCxnSpPr>
          <p:cNvPr id="20" name="Straight Connector 19">
            <a:extLst>
              <a:ext uri="{FF2B5EF4-FFF2-40B4-BE49-F238E27FC236}">
                <a16:creationId xmlns:a16="http://schemas.microsoft.com/office/drawing/2014/main" id="{41CAC5B9-B4FE-455A-A43B-D177050BDB0E}"/>
              </a:ext>
            </a:extLst>
          </p:cNvPr>
          <p:cNvCxnSpPr/>
          <p:nvPr/>
        </p:nvCxnSpPr>
        <p:spPr>
          <a:xfrm>
            <a:off x="6947169" y="6500863"/>
            <a:ext cx="283222" cy="0"/>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B617AA33-FA25-4AF5-97B6-5545973A2213}"/>
              </a:ext>
            </a:extLst>
          </p:cNvPr>
          <p:cNvSpPr txBox="1"/>
          <p:nvPr/>
        </p:nvSpPr>
        <p:spPr>
          <a:xfrm>
            <a:off x="7230391" y="6370058"/>
            <a:ext cx="1938141" cy="261610"/>
          </a:xfrm>
          <a:prstGeom prst="rect">
            <a:avLst/>
          </a:prstGeom>
          <a:noFill/>
          <a:ln>
            <a:noFill/>
          </a:ln>
        </p:spPr>
        <p:txBody>
          <a:bodyPr wrap="square" rtlCol="0">
            <a:spAutoFit/>
          </a:bodyPr>
          <a:lstStyle/>
          <a:p>
            <a:pPr marR="0" lvl="0" algn="l" defTabSz="457200" rtl="0" eaLnBrk="1" fontAlgn="auto" latinLnBrk="0" hangingPunct="1">
              <a:lnSpc>
                <a:spcPct val="100000"/>
              </a:lnSpc>
              <a:spcBef>
                <a:spcPts val="200"/>
              </a:spcBef>
              <a:spcAft>
                <a:spcPts val="300"/>
              </a:spcAft>
              <a:buClrTx/>
              <a:buSzTx/>
              <a:tabLst/>
              <a:defRPr/>
            </a:pPr>
            <a:r>
              <a:rPr lang="en-US" sz="1100">
                <a:latin typeface="Arial" panose="020B0604020202020204"/>
                <a:cs typeface="Segoe UI" panose="020B0502040204020203" pitchFamily="34" charset="0"/>
              </a:rPr>
              <a:t>Bakken Region</a:t>
            </a:r>
          </a:p>
        </p:txBody>
      </p:sp>
      <p:cxnSp>
        <p:nvCxnSpPr>
          <p:cNvPr id="22" name="Straight Connector 21">
            <a:extLst>
              <a:ext uri="{FF2B5EF4-FFF2-40B4-BE49-F238E27FC236}">
                <a16:creationId xmlns:a16="http://schemas.microsoft.com/office/drawing/2014/main" id="{8BA91336-5704-4DFC-A9B4-25552002B799}"/>
              </a:ext>
            </a:extLst>
          </p:cNvPr>
          <p:cNvCxnSpPr/>
          <p:nvPr/>
        </p:nvCxnSpPr>
        <p:spPr>
          <a:xfrm>
            <a:off x="8563874" y="6499190"/>
            <a:ext cx="283222" cy="0"/>
          </a:xfrm>
          <a:prstGeom prst="line">
            <a:avLst/>
          </a:prstGeom>
          <a:ln>
            <a:solidFill>
              <a:srgbClr val="70AD47"/>
            </a:solidFill>
          </a:ln>
          <a:effectLst/>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41199543-13C1-437B-8EBB-3885BABC4DDC}"/>
              </a:ext>
            </a:extLst>
          </p:cNvPr>
          <p:cNvSpPr txBox="1"/>
          <p:nvPr/>
        </p:nvSpPr>
        <p:spPr>
          <a:xfrm>
            <a:off x="8847096" y="6368385"/>
            <a:ext cx="1938141" cy="261610"/>
          </a:xfrm>
          <a:prstGeom prst="rect">
            <a:avLst/>
          </a:prstGeom>
          <a:noFill/>
          <a:ln>
            <a:noFill/>
          </a:ln>
        </p:spPr>
        <p:txBody>
          <a:bodyPr wrap="square" rtlCol="0">
            <a:spAutoFit/>
          </a:bodyPr>
          <a:lstStyle/>
          <a:p>
            <a:pPr marR="0" lvl="0" algn="l" defTabSz="457200" rtl="0" eaLnBrk="1" fontAlgn="auto" latinLnBrk="0" hangingPunct="1">
              <a:lnSpc>
                <a:spcPct val="100000"/>
              </a:lnSpc>
              <a:spcBef>
                <a:spcPts val="200"/>
              </a:spcBef>
              <a:spcAft>
                <a:spcPts val="300"/>
              </a:spcAft>
              <a:buClrTx/>
              <a:buSzTx/>
              <a:tabLst/>
              <a:defRPr/>
            </a:pPr>
            <a:r>
              <a:rPr lang="en-US" sz="1100">
                <a:latin typeface="Arial" panose="020B0604020202020204"/>
                <a:cs typeface="Segoe UI" panose="020B0502040204020203" pitchFamily="34" charset="0"/>
              </a:rPr>
              <a:t>Eagle Ford Region</a:t>
            </a:r>
          </a:p>
        </p:txBody>
      </p:sp>
      <p:cxnSp>
        <p:nvCxnSpPr>
          <p:cNvPr id="25" name="Straight Connector 24">
            <a:extLst>
              <a:ext uri="{FF2B5EF4-FFF2-40B4-BE49-F238E27FC236}">
                <a16:creationId xmlns:a16="http://schemas.microsoft.com/office/drawing/2014/main" id="{2A7D525B-C60D-436D-9C88-C00978AA5E49}"/>
              </a:ext>
            </a:extLst>
          </p:cNvPr>
          <p:cNvCxnSpPr/>
          <p:nvPr/>
        </p:nvCxnSpPr>
        <p:spPr>
          <a:xfrm>
            <a:off x="3580881" y="6722410"/>
            <a:ext cx="283222" cy="0"/>
          </a:xfrm>
          <a:prstGeom prst="line">
            <a:avLst/>
          </a:prstGeom>
          <a:ln>
            <a:solidFill>
              <a:srgbClr val="7030A0"/>
            </a:solidFill>
          </a:ln>
          <a:effectLst/>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B76450A0-AD40-43A5-A1D1-E1F04EE78287}"/>
              </a:ext>
            </a:extLst>
          </p:cNvPr>
          <p:cNvSpPr txBox="1"/>
          <p:nvPr/>
        </p:nvSpPr>
        <p:spPr>
          <a:xfrm>
            <a:off x="3864103" y="6591605"/>
            <a:ext cx="1938141" cy="261610"/>
          </a:xfrm>
          <a:prstGeom prst="rect">
            <a:avLst/>
          </a:prstGeom>
          <a:noFill/>
          <a:ln>
            <a:noFill/>
          </a:ln>
        </p:spPr>
        <p:txBody>
          <a:bodyPr wrap="square" rtlCol="0">
            <a:spAutoFit/>
          </a:bodyPr>
          <a:lstStyle/>
          <a:p>
            <a:pPr marR="0" lvl="0" algn="l" defTabSz="457200" rtl="0" eaLnBrk="1" fontAlgn="auto" latinLnBrk="0" hangingPunct="1">
              <a:lnSpc>
                <a:spcPct val="100000"/>
              </a:lnSpc>
              <a:spcBef>
                <a:spcPts val="200"/>
              </a:spcBef>
              <a:spcAft>
                <a:spcPts val="300"/>
              </a:spcAft>
              <a:buClrTx/>
              <a:buSzTx/>
              <a:tabLst/>
              <a:defRPr/>
            </a:pPr>
            <a:r>
              <a:rPr lang="en-US" sz="1100">
                <a:latin typeface="Arial" panose="020B0604020202020204"/>
                <a:cs typeface="Segoe UI" panose="020B0502040204020203" pitchFamily="34" charset="0"/>
              </a:rPr>
              <a:t>Haynesville Region</a:t>
            </a:r>
          </a:p>
        </p:txBody>
      </p:sp>
      <p:cxnSp>
        <p:nvCxnSpPr>
          <p:cNvPr id="27" name="Straight Connector 26">
            <a:extLst>
              <a:ext uri="{FF2B5EF4-FFF2-40B4-BE49-F238E27FC236}">
                <a16:creationId xmlns:a16="http://schemas.microsoft.com/office/drawing/2014/main" id="{33EEC454-2FC4-4970-98F3-3A535DBEE3FF}"/>
              </a:ext>
            </a:extLst>
          </p:cNvPr>
          <p:cNvCxnSpPr/>
          <p:nvPr/>
        </p:nvCxnSpPr>
        <p:spPr>
          <a:xfrm>
            <a:off x="5264025" y="6722760"/>
            <a:ext cx="283222" cy="0"/>
          </a:xfrm>
          <a:prstGeom prst="line">
            <a:avLst/>
          </a:prstGeom>
          <a:ln>
            <a:solidFill>
              <a:srgbClr val="FFC000"/>
            </a:solidFill>
          </a:ln>
          <a:effectLst/>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37937280-3424-4F43-BE87-7FEB7422C533}"/>
              </a:ext>
            </a:extLst>
          </p:cNvPr>
          <p:cNvSpPr txBox="1"/>
          <p:nvPr/>
        </p:nvSpPr>
        <p:spPr>
          <a:xfrm>
            <a:off x="5547247" y="6591955"/>
            <a:ext cx="1938141" cy="261610"/>
          </a:xfrm>
          <a:prstGeom prst="rect">
            <a:avLst/>
          </a:prstGeom>
          <a:noFill/>
          <a:ln>
            <a:noFill/>
          </a:ln>
        </p:spPr>
        <p:txBody>
          <a:bodyPr wrap="square" rtlCol="0">
            <a:spAutoFit/>
          </a:bodyPr>
          <a:lstStyle/>
          <a:p>
            <a:pPr marR="0" lvl="0" algn="l" defTabSz="457200" rtl="0" eaLnBrk="1" fontAlgn="auto" latinLnBrk="0" hangingPunct="1">
              <a:lnSpc>
                <a:spcPct val="100000"/>
              </a:lnSpc>
              <a:spcBef>
                <a:spcPts val="200"/>
              </a:spcBef>
              <a:spcAft>
                <a:spcPts val="300"/>
              </a:spcAft>
              <a:buClrTx/>
              <a:buSzTx/>
              <a:tabLst/>
              <a:defRPr/>
            </a:pPr>
            <a:r>
              <a:rPr lang="en-US" sz="1100">
                <a:latin typeface="Arial" panose="020B0604020202020204"/>
                <a:cs typeface="Segoe UI" panose="020B0502040204020203" pitchFamily="34" charset="0"/>
              </a:rPr>
              <a:t>Niobrara Region</a:t>
            </a:r>
          </a:p>
        </p:txBody>
      </p:sp>
      <p:cxnSp>
        <p:nvCxnSpPr>
          <p:cNvPr id="29" name="Straight Connector 28">
            <a:extLst>
              <a:ext uri="{FF2B5EF4-FFF2-40B4-BE49-F238E27FC236}">
                <a16:creationId xmlns:a16="http://schemas.microsoft.com/office/drawing/2014/main" id="{E6B3C60B-B32A-4A55-B89B-F43C459F6385}"/>
              </a:ext>
            </a:extLst>
          </p:cNvPr>
          <p:cNvCxnSpPr/>
          <p:nvPr/>
        </p:nvCxnSpPr>
        <p:spPr>
          <a:xfrm>
            <a:off x="6947169" y="6716307"/>
            <a:ext cx="283222" cy="0"/>
          </a:xfrm>
          <a:prstGeom prst="line">
            <a:avLst/>
          </a:prstGeom>
          <a:ln>
            <a:solidFill>
              <a:srgbClr val="002060"/>
            </a:solidFill>
          </a:ln>
          <a:effectLst/>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A0804B21-7D67-4250-A307-870BA9689E52}"/>
              </a:ext>
            </a:extLst>
          </p:cNvPr>
          <p:cNvSpPr txBox="1"/>
          <p:nvPr/>
        </p:nvSpPr>
        <p:spPr>
          <a:xfrm>
            <a:off x="7230391" y="6585502"/>
            <a:ext cx="1938141" cy="261610"/>
          </a:xfrm>
          <a:prstGeom prst="rect">
            <a:avLst/>
          </a:prstGeom>
          <a:noFill/>
          <a:ln>
            <a:noFill/>
          </a:ln>
        </p:spPr>
        <p:txBody>
          <a:bodyPr wrap="square" rtlCol="0">
            <a:spAutoFit/>
          </a:bodyPr>
          <a:lstStyle/>
          <a:p>
            <a:pPr marR="0" lvl="0" algn="l" defTabSz="457200" rtl="0" eaLnBrk="1" fontAlgn="auto" latinLnBrk="0" hangingPunct="1">
              <a:lnSpc>
                <a:spcPct val="100000"/>
              </a:lnSpc>
              <a:spcBef>
                <a:spcPts val="200"/>
              </a:spcBef>
              <a:spcAft>
                <a:spcPts val="300"/>
              </a:spcAft>
              <a:buClrTx/>
              <a:buSzTx/>
              <a:tabLst/>
              <a:defRPr/>
            </a:pPr>
            <a:r>
              <a:rPr lang="en-US" sz="1100">
                <a:latin typeface="Arial" panose="020B0604020202020204"/>
                <a:cs typeface="Segoe UI" panose="020B0502040204020203" pitchFamily="34" charset="0"/>
              </a:rPr>
              <a:t>Permian Region</a:t>
            </a:r>
          </a:p>
        </p:txBody>
      </p:sp>
      <p:graphicFrame>
        <p:nvGraphicFramePr>
          <p:cNvPr id="32" name="Chart 31">
            <a:extLst>
              <a:ext uri="{FF2B5EF4-FFF2-40B4-BE49-F238E27FC236}">
                <a16:creationId xmlns:a16="http://schemas.microsoft.com/office/drawing/2014/main" id="{1AEB5621-E65D-44D8-9DBE-201C41F42865}"/>
              </a:ext>
            </a:extLst>
          </p:cNvPr>
          <p:cNvGraphicFramePr>
            <a:graphicFrameLocks/>
          </p:cNvGraphicFramePr>
          <p:nvPr>
            <p:extLst>
              <p:ext uri="{D42A27DB-BD31-4B8C-83A1-F6EECF244321}">
                <p14:modId xmlns:p14="http://schemas.microsoft.com/office/powerpoint/2010/main" val="3695427825"/>
              </p:ext>
            </p:extLst>
          </p:nvPr>
        </p:nvGraphicFramePr>
        <p:xfrm>
          <a:off x="72836" y="1750870"/>
          <a:ext cx="12119163" cy="4525802"/>
        </p:xfrm>
        <a:graphic>
          <a:graphicData uri="http://schemas.openxmlformats.org/drawingml/2006/chart">
            <c:chart xmlns:c="http://schemas.openxmlformats.org/drawingml/2006/chart" xmlns:r="http://schemas.openxmlformats.org/officeDocument/2006/relationships" r:id="rId2"/>
          </a:graphicData>
        </a:graphic>
      </p:graphicFrame>
      <p:cxnSp>
        <p:nvCxnSpPr>
          <p:cNvPr id="31" name="Straight Connector 30">
            <a:extLst>
              <a:ext uri="{FF2B5EF4-FFF2-40B4-BE49-F238E27FC236}">
                <a16:creationId xmlns:a16="http://schemas.microsoft.com/office/drawing/2014/main" id="{C0B406FD-7808-4776-8761-C0DF183871E0}"/>
              </a:ext>
            </a:extLst>
          </p:cNvPr>
          <p:cNvCxnSpPr/>
          <p:nvPr/>
        </p:nvCxnSpPr>
        <p:spPr>
          <a:xfrm>
            <a:off x="8576757" y="6716307"/>
            <a:ext cx="283222" cy="0"/>
          </a:xfrm>
          <a:prstGeom prst="line">
            <a:avLst/>
          </a:prstGeom>
          <a:ln>
            <a:solidFill>
              <a:srgbClr val="002060"/>
            </a:solidFill>
            <a:prstDash val="dash"/>
          </a:ln>
          <a:effectLst/>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86ABEF13-647A-4045-BB06-0A52DA123167}"/>
              </a:ext>
            </a:extLst>
          </p:cNvPr>
          <p:cNvSpPr txBox="1"/>
          <p:nvPr/>
        </p:nvSpPr>
        <p:spPr>
          <a:xfrm>
            <a:off x="8859979" y="6585502"/>
            <a:ext cx="1938141" cy="261610"/>
          </a:xfrm>
          <a:prstGeom prst="rect">
            <a:avLst/>
          </a:prstGeom>
          <a:noFill/>
          <a:ln>
            <a:noFill/>
          </a:ln>
        </p:spPr>
        <p:txBody>
          <a:bodyPr wrap="square" rtlCol="0">
            <a:spAutoFit/>
          </a:bodyPr>
          <a:lstStyle/>
          <a:p>
            <a:pPr marR="0" lvl="0" algn="l" defTabSz="457200" rtl="0" eaLnBrk="1" fontAlgn="auto" latinLnBrk="0" hangingPunct="1">
              <a:lnSpc>
                <a:spcPct val="100000"/>
              </a:lnSpc>
              <a:spcBef>
                <a:spcPts val="200"/>
              </a:spcBef>
              <a:spcAft>
                <a:spcPts val="300"/>
              </a:spcAft>
              <a:buClrTx/>
              <a:buSzTx/>
              <a:tabLst/>
              <a:defRPr/>
            </a:pPr>
            <a:r>
              <a:rPr lang="en-US" sz="1100">
                <a:latin typeface="Arial" panose="020B0604020202020204"/>
                <a:cs typeface="Segoe UI" panose="020B0502040204020203" pitchFamily="34" charset="0"/>
              </a:rPr>
              <a:t>High/Low Cases</a:t>
            </a:r>
          </a:p>
        </p:txBody>
      </p:sp>
      <p:sp>
        <p:nvSpPr>
          <p:cNvPr id="34" name="TextBox 33">
            <a:extLst>
              <a:ext uri="{FF2B5EF4-FFF2-40B4-BE49-F238E27FC236}">
                <a16:creationId xmlns:a16="http://schemas.microsoft.com/office/drawing/2014/main" id="{EC969516-D55A-457B-ABBA-C1F6AFD3714C}"/>
              </a:ext>
            </a:extLst>
          </p:cNvPr>
          <p:cNvSpPr txBox="1"/>
          <p:nvPr/>
        </p:nvSpPr>
        <p:spPr>
          <a:xfrm>
            <a:off x="342900" y="833187"/>
            <a:ext cx="9220200" cy="430887"/>
          </a:xfrm>
          <a:prstGeom prst="rect">
            <a:avLst/>
          </a:prstGeom>
          <a:noFill/>
          <a:ln>
            <a:noFill/>
          </a:ln>
        </p:spPr>
        <p:txBody>
          <a:bodyPr wrap="square" rtlCol="0">
            <a:spAutoFit/>
          </a:bodyPr>
          <a:lstStyle/>
          <a:p>
            <a:pPr marR="0" lvl="0" algn="l" defTabSz="457200" rtl="0" eaLnBrk="1" fontAlgn="auto" latinLnBrk="0" hangingPunct="1">
              <a:lnSpc>
                <a:spcPct val="100000"/>
              </a:lnSpc>
              <a:spcBef>
                <a:spcPts val="100"/>
              </a:spcBef>
              <a:spcAft>
                <a:spcPts val="100"/>
              </a:spcAft>
              <a:buClrTx/>
              <a:buSzTx/>
              <a:tabLst/>
              <a:defRPr/>
            </a:pPr>
            <a:r>
              <a:rPr kumimoji="0" lang="en-US" sz="1100" i="0" u="none" strike="noStrike" kern="1200" cap="none" spc="0" normalizeH="0" baseline="0" noProof="0" dirty="0">
                <a:ln>
                  <a:noFill/>
                </a:ln>
                <a:effectLst/>
                <a:uLnTx/>
                <a:uFillTx/>
                <a:latin typeface="Arial" panose="020B0604020202020204"/>
                <a:ea typeface="+mn-ea"/>
                <a:cs typeface="Segoe UI" panose="020B0502040204020203" pitchFamily="34" charset="0"/>
              </a:rPr>
              <a:t>Below shows US production by basin. The Permian is shown in the dark blue and includes a high, base and low case. </a:t>
            </a:r>
            <a:r>
              <a:rPr lang="en-US" sz="1100" dirty="0">
                <a:latin typeface="Arial" panose="020B0604020202020204"/>
                <a:cs typeface="Segoe UI" panose="020B0502040204020203" pitchFamily="34" charset="0"/>
              </a:rPr>
              <a:t>In the base case, the peak production hits in 2029 at 7 </a:t>
            </a:r>
            <a:r>
              <a:rPr lang="en-US" sz="1100" dirty="0" err="1">
                <a:latin typeface="Arial" panose="020B0604020202020204"/>
                <a:cs typeface="Segoe UI" panose="020B0502040204020203" pitchFamily="34" charset="0"/>
              </a:rPr>
              <a:t>MMbopd</a:t>
            </a:r>
            <a:endParaRPr kumimoji="0" lang="en-US" sz="1100" i="0" u="none" strike="noStrike" kern="1200" cap="none" spc="0" normalizeH="0" baseline="0" noProof="0" dirty="0">
              <a:ln>
                <a:noFill/>
              </a:ln>
              <a:effectLst/>
              <a:uLnTx/>
              <a:uFillTx/>
              <a:latin typeface="Arial" panose="020B0604020202020204"/>
              <a:ea typeface="+mn-ea"/>
              <a:cs typeface="Segoe UI" panose="020B0502040204020203" pitchFamily="34" charset="0"/>
            </a:endParaRPr>
          </a:p>
        </p:txBody>
      </p:sp>
    </p:spTree>
    <p:extLst>
      <p:ext uri="{BB962C8B-B14F-4D97-AF65-F5344CB8AC3E}">
        <p14:creationId xmlns:p14="http://schemas.microsoft.com/office/powerpoint/2010/main" val="15905497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FD74CA6-8B0A-4F58-9179-79663448E316}"/>
              </a:ext>
            </a:extLst>
          </p:cNvPr>
          <p:cNvSpPr>
            <a:spLocks noGrp="1"/>
          </p:cNvSpPr>
          <p:nvPr>
            <p:ph type="title"/>
          </p:nvPr>
        </p:nvSpPr>
        <p:spPr/>
        <p:txBody>
          <a:bodyPr/>
          <a:lstStyle/>
          <a:p>
            <a:r>
              <a:rPr lang="en-US" sz="2200" dirty="0"/>
              <a:t>Power of the Permian – Clean Energy</a:t>
            </a:r>
          </a:p>
        </p:txBody>
      </p:sp>
      <p:sp>
        <p:nvSpPr>
          <p:cNvPr id="3" name="Slide Number Placeholder 2">
            <a:extLst>
              <a:ext uri="{FF2B5EF4-FFF2-40B4-BE49-F238E27FC236}">
                <a16:creationId xmlns:a16="http://schemas.microsoft.com/office/drawing/2014/main" id="{D85D5F23-A5AB-4BF5-AC48-1D854A71F0DE}"/>
              </a:ext>
            </a:extLst>
          </p:cNvPr>
          <p:cNvSpPr>
            <a:spLocks noGrp="1"/>
          </p:cNvSpPr>
          <p:nvPr>
            <p:ph type="sldNum"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066355A-084C-D24E-9AD2-7E4FC41EA627}" type="slidenum">
              <a:rPr kumimoji="0" lang="en-US" sz="1400" b="0" i="0" u="none" strike="noStrike" kern="1200" cap="none" spc="0" normalizeH="0" baseline="0" noProof="0" smtClean="0">
                <a:ln>
                  <a:noFill/>
                </a:ln>
                <a:solidFill>
                  <a:srgbClr val="343466"/>
                </a:solidFill>
                <a:effectLst/>
                <a:uLnTx/>
                <a:uFillTx/>
                <a:latin typeface="Arial" panose="020B0604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a:t>
            </a:fld>
            <a:endParaRPr kumimoji="0" lang="en-US" sz="1400" b="0" i="0" u="none" strike="noStrike" kern="1200" cap="none" spc="0" normalizeH="0" baseline="0" noProof="0">
              <a:ln>
                <a:noFill/>
              </a:ln>
              <a:solidFill>
                <a:srgbClr val="343466"/>
              </a:solidFill>
              <a:effectLst/>
              <a:uLnTx/>
              <a:uFillTx/>
              <a:latin typeface="Arial" panose="020B0604020202020204"/>
              <a:ea typeface="+mn-ea"/>
              <a:cs typeface="+mn-cs"/>
            </a:endParaRPr>
          </a:p>
        </p:txBody>
      </p:sp>
      <p:sp>
        <p:nvSpPr>
          <p:cNvPr id="14" name="Text Placeholder 22">
            <a:extLst>
              <a:ext uri="{FF2B5EF4-FFF2-40B4-BE49-F238E27FC236}">
                <a16:creationId xmlns:a16="http://schemas.microsoft.com/office/drawing/2014/main" id="{818DA9BB-0B23-4BC9-9842-E0C5381121A4}"/>
              </a:ext>
            </a:extLst>
          </p:cNvPr>
          <p:cNvSpPr txBox="1">
            <a:spLocks/>
          </p:cNvSpPr>
          <p:nvPr/>
        </p:nvSpPr>
        <p:spPr>
          <a:xfrm>
            <a:off x="342900" y="6288088"/>
            <a:ext cx="10655300" cy="569912"/>
          </a:xfrm>
          <a:prstGeom prst="rect">
            <a:avLst/>
          </a:prstGeom>
        </p:spPr>
        <p:txBody>
          <a:bodyPr vert="horz" lIns="0" tIns="91440" rIns="0" bIns="45720" rtlCol="0" anchor="t" anchorCtr="0">
            <a:normAutofit/>
          </a:bodyPr>
          <a:lstStyle>
            <a:lvl1pPr marL="0" indent="0" algn="l" defTabSz="457200" rtl="0" eaLnBrk="1" latinLnBrk="0" hangingPunct="1">
              <a:spcBef>
                <a:spcPct val="20000"/>
              </a:spcBef>
              <a:buFont typeface="Arial" panose="020B0604020202020204" pitchFamily="34" charset="0"/>
              <a:buNone/>
              <a:defRPr sz="800" b="0" kern="1200">
                <a:solidFill>
                  <a:srgbClr val="898989"/>
                </a:solidFill>
                <a:latin typeface="+mn-lt"/>
                <a:ea typeface="+mn-ea"/>
                <a:cs typeface="+mn-cs"/>
              </a:defRPr>
            </a:lvl1pPr>
            <a:lvl2pPr marL="0" indent="0" algn="l" defTabSz="457200" rtl="0" eaLnBrk="1" latinLnBrk="0" hangingPunct="1">
              <a:spcBef>
                <a:spcPct val="20000"/>
              </a:spcBef>
              <a:buFont typeface="Arial" panose="020B0604020202020204" pitchFamily="34" charset="0"/>
              <a:buNone/>
              <a:defRPr sz="800" b="0" kern="1200">
                <a:solidFill>
                  <a:schemeClr val="bg1">
                    <a:lumMod val="50000"/>
                  </a:schemeClr>
                </a:solidFill>
                <a:latin typeface="+mn-lt"/>
                <a:ea typeface="+mn-ea"/>
                <a:cs typeface="+mn-cs"/>
              </a:defRPr>
            </a:lvl2pPr>
            <a:lvl3pPr marL="171450" indent="-171450" algn="l" defTabSz="457200" rtl="0" eaLnBrk="1" latinLnBrk="0" hangingPunct="1">
              <a:spcBef>
                <a:spcPct val="20000"/>
              </a:spcBef>
              <a:buFont typeface="Arial" panose="020B0604020202020204" pitchFamily="34" charset="0"/>
              <a:buChar char="›"/>
              <a:defRPr sz="800" b="0" kern="1200">
                <a:solidFill>
                  <a:schemeClr val="bg1">
                    <a:lumMod val="50000"/>
                  </a:schemeClr>
                </a:solidFill>
                <a:latin typeface="+mn-lt"/>
                <a:ea typeface="+mn-ea"/>
                <a:cs typeface="+mn-cs"/>
              </a:defRPr>
            </a:lvl3pPr>
            <a:lvl4pPr marL="342900" indent="-171450" algn="l" defTabSz="457200" rtl="0" eaLnBrk="1" latinLnBrk="0" hangingPunct="1">
              <a:spcBef>
                <a:spcPct val="20000"/>
              </a:spcBef>
              <a:buFont typeface="Arial" panose="020B0604020202020204" pitchFamily="34" charset="0"/>
              <a:buChar char="•"/>
              <a:defRPr sz="800" b="0" kern="1200">
                <a:solidFill>
                  <a:schemeClr val="bg1">
                    <a:lumMod val="50000"/>
                  </a:schemeClr>
                </a:solidFill>
                <a:latin typeface="+mn-lt"/>
                <a:ea typeface="+mn-ea"/>
                <a:cs typeface="+mn-cs"/>
              </a:defRPr>
            </a:lvl4pPr>
            <a:lvl5pPr marL="514350" indent="-171450" algn="l" defTabSz="457200" rtl="0" eaLnBrk="1" latinLnBrk="0" hangingPunct="1">
              <a:spcBef>
                <a:spcPct val="20000"/>
              </a:spcBef>
              <a:buFont typeface="Arial" panose="020B0604020202020204" pitchFamily="34" charset="0"/>
              <a:buChar char="›"/>
              <a:defRPr sz="800" b="0" kern="1200">
                <a:solidFill>
                  <a:schemeClr val="bg1">
                    <a:lumMod val="50000"/>
                  </a:schemeClr>
                </a:solidFill>
                <a:latin typeface="+mn-lt"/>
                <a:ea typeface="+mn-ea"/>
                <a:cs typeface="+mn-cs"/>
              </a:defRPr>
            </a:lvl5pPr>
            <a:lvl6pPr marL="685800" indent="-171450" algn="l" defTabSz="457200" rtl="0" eaLnBrk="1" latinLnBrk="0" hangingPunct="1">
              <a:spcBef>
                <a:spcPct val="20000"/>
              </a:spcBef>
              <a:buFont typeface="Arial"/>
              <a:buChar char="•"/>
              <a:defRPr sz="1200" kern="1200">
                <a:solidFill>
                  <a:srgbClr val="343466"/>
                </a:solidFill>
                <a:latin typeface="+mn-lt"/>
                <a:ea typeface="+mn-ea"/>
                <a:cs typeface="+mn-cs"/>
              </a:defRPr>
            </a:lvl6pPr>
            <a:lvl7pPr marL="857250" indent="-171450" algn="l" defTabSz="457200" rtl="0" eaLnBrk="1" latinLnBrk="0" hangingPunct="1">
              <a:spcBef>
                <a:spcPct val="20000"/>
              </a:spcBef>
              <a:buFont typeface="Arial" panose="020B0604020202020204" pitchFamily="34" charset="0"/>
              <a:buChar char="›"/>
              <a:defRPr sz="1200" kern="1200">
                <a:solidFill>
                  <a:srgbClr val="343466"/>
                </a:solidFill>
                <a:latin typeface="+mn-lt"/>
                <a:ea typeface="+mn-ea"/>
                <a:cs typeface="+mn-cs"/>
              </a:defRPr>
            </a:lvl7pPr>
            <a:lvl8pPr marL="1028700" indent="-171450" algn="l" defTabSz="457200" rtl="0" eaLnBrk="1" latinLnBrk="0" hangingPunct="1">
              <a:spcBef>
                <a:spcPct val="20000"/>
              </a:spcBef>
              <a:buFont typeface="Arial" panose="020B0604020202020204" pitchFamily="34" charset="0"/>
              <a:buChar char="•"/>
              <a:defRPr sz="1200" kern="1200">
                <a:solidFill>
                  <a:srgbClr val="343466"/>
                </a:solidFill>
                <a:latin typeface="+mn-lt"/>
                <a:ea typeface="+mn-ea"/>
                <a:cs typeface="+mn-cs"/>
              </a:defRPr>
            </a:lvl8pPr>
            <a:lvl9pPr marL="1200150" indent="-171450" algn="l" defTabSz="457200" rtl="0" eaLnBrk="1" latinLnBrk="0" hangingPunct="1">
              <a:spcBef>
                <a:spcPct val="20000"/>
              </a:spcBef>
              <a:buFont typeface="Arial" panose="020B0604020202020204" pitchFamily="34" charset="0"/>
              <a:buChar char="›"/>
              <a:defRPr sz="1200" kern="1200">
                <a:solidFill>
                  <a:srgbClr val="343466"/>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800" b="0" i="0" u="none" strike="noStrike" kern="1200" cap="none" spc="0" normalizeH="0" baseline="0" noProof="0">
                <a:ln>
                  <a:noFill/>
                </a:ln>
                <a:solidFill>
                  <a:srgbClr val="898989"/>
                </a:solidFill>
                <a:effectLst/>
                <a:uLnTx/>
                <a:uFillTx/>
                <a:latin typeface="Arial" panose="020B0604020202020204"/>
                <a:ea typeface="+mn-ea"/>
                <a:cs typeface="+mn-cs"/>
              </a:rPr>
              <a:t>Source: The Perryman Group.</a:t>
            </a:r>
          </a:p>
          <a:p>
            <a:pPr marL="0" marR="0" lvl="0" indent="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800" b="0" i="0" u="none" strike="noStrike" kern="1200" cap="none" spc="0" normalizeH="0" baseline="0" noProof="0">
                <a:ln>
                  <a:noFill/>
                </a:ln>
                <a:solidFill>
                  <a:srgbClr val="898989"/>
                </a:solidFill>
                <a:effectLst/>
                <a:uLnTx/>
                <a:uFillTx/>
                <a:latin typeface="Arial" panose="020B0604020202020204"/>
                <a:ea typeface="+mn-ea"/>
                <a:cs typeface="+mn-cs"/>
                <a:hlinkClick r:id="rId3"/>
              </a:rPr>
              <a:t>https://a112.awea.org/resources/fact-sheets/state-facts-sheets</a:t>
            </a:r>
            <a:endParaRPr kumimoji="0" lang="en-US" sz="800" b="0" i="0" u="none" strike="noStrike" kern="1200" cap="none" spc="0" normalizeH="0" baseline="0" noProof="0">
              <a:ln>
                <a:noFill/>
              </a:ln>
              <a:solidFill>
                <a:srgbClr val="898989"/>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F9DD52CE-8DC7-AEAB-EEDA-6F44AC130AC0}"/>
              </a:ext>
            </a:extLst>
          </p:cNvPr>
          <p:cNvSpPr txBox="1"/>
          <p:nvPr/>
        </p:nvSpPr>
        <p:spPr>
          <a:xfrm>
            <a:off x="811305" y="1840086"/>
            <a:ext cx="3029534" cy="3046988"/>
          </a:xfrm>
          <a:prstGeom prst="rect">
            <a:avLst/>
          </a:prstGeom>
          <a:noFill/>
          <a:ln>
            <a:solidFill>
              <a:srgbClr val="002060"/>
            </a:solidFill>
          </a:ln>
        </p:spPr>
        <p:txBody>
          <a:bodyPr wrap="square" rtlCol="0">
            <a:spAutoFit/>
          </a:bodyPr>
          <a:lstStyle/>
          <a:p>
            <a:pPr algn="ctr"/>
            <a:r>
              <a:rPr lang="en-US" sz="1600" b="1" dirty="0">
                <a:solidFill>
                  <a:srgbClr val="002060"/>
                </a:solidFill>
              </a:rPr>
              <a:t>Low-Carbon Crude</a:t>
            </a:r>
          </a:p>
          <a:p>
            <a:pPr algn="ctr"/>
            <a:endParaRPr lang="en-US" sz="900" b="1" dirty="0">
              <a:solidFill>
                <a:srgbClr val="002060"/>
              </a:solidFill>
            </a:endParaRPr>
          </a:p>
          <a:p>
            <a:pPr marL="285750" indent="-285750">
              <a:buFont typeface="Arial" panose="020B0604020202020204" pitchFamily="34" charset="0"/>
              <a:buChar char="•"/>
            </a:pPr>
            <a:r>
              <a:rPr lang="en-US" sz="1600" dirty="0">
                <a:solidFill>
                  <a:srgbClr val="002060"/>
                </a:solidFill>
              </a:rPr>
              <a:t>Carbon dioxide content is 22.8% lower than the average of the remainder of world production.</a:t>
            </a:r>
          </a:p>
          <a:p>
            <a:endParaRPr lang="en-US" sz="1600" dirty="0">
              <a:solidFill>
                <a:srgbClr val="002060"/>
              </a:solidFill>
            </a:endParaRPr>
          </a:p>
          <a:p>
            <a:pPr marL="285750" indent="-285750">
              <a:buFont typeface="Arial" panose="020B0604020202020204" pitchFamily="34" charset="0"/>
              <a:buChar char="•"/>
            </a:pPr>
            <a:r>
              <a:rPr lang="en-US" sz="1600" dirty="0">
                <a:solidFill>
                  <a:srgbClr val="002060"/>
                </a:solidFill>
              </a:rPr>
              <a:t>Permian Basin oil and gas have 42.5% and 46.2% lower carbon dioxide emissions than coal, respectively.</a:t>
            </a:r>
          </a:p>
        </p:txBody>
      </p:sp>
      <p:sp>
        <p:nvSpPr>
          <p:cNvPr id="6" name="TextBox 5">
            <a:extLst>
              <a:ext uri="{FF2B5EF4-FFF2-40B4-BE49-F238E27FC236}">
                <a16:creationId xmlns:a16="http://schemas.microsoft.com/office/drawing/2014/main" id="{C49B4DE3-7DFF-96B6-45FC-7E93E0D9C1B5}"/>
              </a:ext>
            </a:extLst>
          </p:cNvPr>
          <p:cNvSpPr txBox="1"/>
          <p:nvPr/>
        </p:nvSpPr>
        <p:spPr>
          <a:xfrm>
            <a:off x="7865607" y="1840086"/>
            <a:ext cx="3245416" cy="3870290"/>
          </a:xfrm>
          <a:prstGeom prst="rect">
            <a:avLst/>
          </a:prstGeom>
          <a:noFill/>
          <a:ln>
            <a:solidFill>
              <a:srgbClr val="002060"/>
            </a:solidFill>
          </a:ln>
        </p:spPr>
        <p:txBody>
          <a:bodyPr wrap="square" rtlCol="0">
            <a:spAutoFit/>
          </a:bodyPr>
          <a:lstStyle/>
          <a:p>
            <a:pPr algn="ctr"/>
            <a:r>
              <a:rPr lang="en-US" sz="1600" b="1" dirty="0">
                <a:solidFill>
                  <a:srgbClr val="002060"/>
                </a:solidFill>
              </a:rPr>
              <a:t>Wind</a:t>
            </a:r>
          </a:p>
          <a:p>
            <a:pPr algn="ctr"/>
            <a:endParaRPr lang="en-US" sz="900" dirty="0">
              <a:solidFill>
                <a:srgbClr val="002060"/>
              </a:solidFill>
            </a:endParaRPr>
          </a:p>
          <a:p>
            <a:pPr marL="285750" indent="-285750" defTabSz="457200">
              <a:spcBef>
                <a:spcPts val="500"/>
              </a:spcBef>
              <a:spcAft>
                <a:spcPts val="500"/>
              </a:spcAft>
              <a:buFont typeface="Arial" panose="020B0604020202020204" pitchFamily="34" charset="0"/>
              <a:buChar char="•"/>
              <a:defRPr/>
            </a:pPr>
            <a:r>
              <a:rPr lang="en-US" sz="1600" b="1" dirty="0">
                <a:solidFill>
                  <a:srgbClr val="002060"/>
                </a:solidFill>
                <a:cs typeface="Segoe UI" panose="020B0502040204020203" pitchFamily="34" charset="0"/>
              </a:rPr>
              <a:t>Wind capacity in the Permian Basin has more than doubled in the past decade</a:t>
            </a:r>
            <a:r>
              <a:rPr lang="en-US" sz="1600" dirty="0">
                <a:solidFill>
                  <a:srgbClr val="002060"/>
                </a:solidFill>
                <a:cs typeface="Segoe UI" panose="020B0502040204020203" pitchFamily="34" charset="0"/>
              </a:rPr>
              <a:t>, increasing from less than 1,663 MW in 2010 to nearly 4,003 MW in 2020</a:t>
            </a:r>
          </a:p>
          <a:p>
            <a:pPr marL="285750" lvl="0" indent="-285750" defTabSz="457200">
              <a:spcBef>
                <a:spcPts val="500"/>
              </a:spcBef>
              <a:spcAft>
                <a:spcPts val="500"/>
              </a:spcAft>
              <a:buFont typeface="Arial" panose="020B0604020202020204" pitchFamily="34" charset="0"/>
              <a:buChar char="•"/>
              <a:defRPr/>
            </a:pPr>
            <a:r>
              <a:rPr lang="en-US" sz="1600" dirty="0">
                <a:solidFill>
                  <a:srgbClr val="002060"/>
                </a:solidFill>
                <a:cs typeface="Segoe UI" panose="020B0502040204020203" pitchFamily="34" charset="0"/>
              </a:rPr>
              <a:t>Of the US total wind capacity 27% came from Texas. </a:t>
            </a:r>
            <a:r>
              <a:rPr lang="en-US" sz="1600" b="1" dirty="0">
                <a:solidFill>
                  <a:srgbClr val="002060"/>
                </a:solidFill>
                <a:cs typeface="Segoe UI" panose="020B0502040204020203" pitchFamily="34" charset="0"/>
              </a:rPr>
              <a:t>Texas ranks first among all US states for installed wind capacity </a:t>
            </a:r>
            <a:r>
              <a:rPr lang="en-US" sz="1600" dirty="0">
                <a:solidFill>
                  <a:srgbClr val="002060"/>
                </a:solidFill>
                <a:cs typeface="Segoe UI" panose="020B0502040204020203" pitchFamily="34" charset="0"/>
              </a:rPr>
              <a:t>and is also adding new facilities at a more rapid rate than other areas. </a:t>
            </a:r>
          </a:p>
        </p:txBody>
      </p:sp>
      <p:sp>
        <p:nvSpPr>
          <p:cNvPr id="12" name="TextBox 11">
            <a:extLst>
              <a:ext uri="{FF2B5EF4-FFF2-40B4-BE49-F238E27FC236}">
                <a16:creationId xmlns:a16="http://schemas.microsoft.com/office/drawing/2014/main" id="{A0D5453E-7F94-23D1-5426-C838FC7E1F01}"/>
              </a:ext>
            </a:extLst>
          </p:cNvPr>
          <p:cNvSpPr txBox="1"/>
          <p:nvPr/>
        </p:nvSpPr>
        <p:spPr>
          <a:xfrm>
            <a:off x="1492250" y="873703"/>
            <a:ext cx="9207500" cy="707886"/>
          </a:xfrm>
          <a:prstGeom prst="rect">
            <a:avLst/>
          </a:prstGeom>
          <a:solidFill>
            <a:schemeClr val="accent5">
              <a:lumMod val="20000"/>
              <a:lumOff val="80000"/>
            </a:schemeClr>
          </a:solidFill>
          <a:ln>
            <a:solidFill>
              <a:srgbClr val="002060"/>
            </a:solidFill>
          </a:ln>
        </p:spPr>
        <p:txBody>
          <a:bodyPr wrap="square" rtlCol="0">
            <a:spAutoFit/>
          </a:bodyPr>
          <a:lstStyle/>
          <a:p>
            <a:pPr algn="ctr"/>
            <a:r>
              <a:rPr lang="en-US" sz="2000" b="1" dirty="0">
                <a:solidFill>
                  <a:srgbClr val="002060"/>
                </a:solidFill>
              </a:rPr>
              <a:t>The Permian Basin’s contribution to U.S. clean energy and renewable energy capacity is significant and growing.</a:t>
            </a:r>
          </a:p>
        </p:txBody>
      </p:sp>
      <p:sp>
        <p:nvSpPr>
          <p:cNvPr id="15" name="TextBox 14">
            <a:extLst>
              <a:ext uri="{FF2B5EF4-FFF2-40B4-BE49-F238E27FC236}">
                <a16:creationId xmlns:a16="http://schemas.microsoft.com/office/drawing/2014/main" id="{C2B8D719-15F2-23E8-36DF-CFBA0E24A1F7}"/>
              </a:ext>
            </a:extLst>
          </p:cNvPr>
          <p:cNvSpPr txBox="1"/>
          <p:nvPr/>
        </p:nvSpPr>
        <p:spPr>
          <a:xfrm>
            <a:off x="4082902" y="1840086"/>
            <a:ext cx="3540642" cy="4447371"/>
          </a:xfrm>
          <a:prstGeom prst="rect">
            <a:avLst/>
          </a:prstGeom>
          <a:noFill/>
          <a:ln>
            <a:solidFill>
              <a:srgbClr val="002060"/>
            </a:solidFill>
          </a:ln>
        </p:spPr>
        <p:txBody>
          <a:bodyPr wrap="square" rtlCol="0">
            <a:spAutoFit/>
          </a:bodyPr>
          <a:lstStyle/>
          <a:p>
            <a:pPr algn="ctr"/>
            <a:r>
              <a:rPr lang="en-US" sz="1600" b="1" dirty="0">
                <a:solidFill>
                  <a:srgbClr val="002060"/>
                </a:solidFill>
              </a:rPr>
              <a:t>Solar</a:t>
            </a:r>
          </a:p>
          <a:p>
            <a:pPr algn="ctr"/>
            <a:endParaRPr lang="en-US" sz="900" b="1" dirty="0">
              <a:solidFill>
                <a:srgbClr val="002060"/>
              </a:solidFill>
            </a:endParaRPr>
          </a:p>
          <a:p>
            <a:pPr marL="285750" lvl="0" indent="-285750" defTabSz="457200">
              <a:spcBef>
                <a:spcPts val="500"/>
              </a:spcBef>
              <a:spcAft>
                <a:spcPts val="500"/>
              </a:spcAft>
              <a:buFont typeface="Arial" panose="020B0604020202020204" pitchFamily="34" charset="0"/>
              <a:buChar char="•"/>
              <a:defRPr/>
            </a:pPr>
            <a:r>
              <a:rPr lang="en-US" sz="1600" b="1" dirty="0">
                <a:solidFill>
                  <a:srgbClr val="002060"/>
                </a:solidFill>
                <a:cs typeface="Segoe UI" panose="020B0502040204020203" pitchFamily="34" charset="0"/>
              </a:rPr>
              <a:t>In 2020, approximately 93% of all Texas solar capacity was in the Permian Basin.</a:t>
            </a:r>
          </a:p>
          <a:p>
            <a:pPr marL="285750" lvl="0" indent="-285750" defTabSz="457200">
              <a:spcBef>
                <a:spcPts val="500"/>
              </a:spcBef>
              <a:spcAft>
                <a:spcPts val="500"/>
              </a:spcAft>
              <a:buFont typeface="Arial" panose="020B0604020202020204" pitchFamily="34" charset="0"/>
              <a:buChar char="•"/>
              <a:defRPr/>
            </a:pPr>
            <a:r>
              <a:rPr lang="en-US" sz="1600" dirty="0">
                <a:solidFill>
                  <a:srgbClr val="002060"/>
                </a:solidFill>
                <a:cs typeface="Segoe UI" panose="020B0502040204020203" pitchFamily="34" charset="0"/>
              </a:rPr>
              <a:t>Texas ranks second to California with 12,332 MW. However, Texas outpaced California with capacity additions in 2020 (2,459 Texas capacity additions, vs. California’s 1,610 MW)</a:t>
            </a:r>
          </a:p>
          <a:p>
            <a:pPr marL="285750" lvl="0" indent="-285750" defTabSz="457200">
              <a:spcBef>
                <a:spcPts val="500"/>
              </a:spcBef>
              <a:spcAft>
                <a:spcPts val="500"/>
              </a:spcAft>
              <a:buFont typeface="Arial" panose="020B0604020202020204" pitchFamily="34" charset="0"/>
              <a:buChar char="•"/>
              <a:defRPr/>
            </a:pPr>
            <a:r>
              <a:rPr lang="en-US" sz="1600" b="1" dirty="0">
                <a:solidFill>
                  <a:srgbClr val="002060"/>
                </a:solidFill>
                <a:cs typeface="Segoe UI" panose="020B0502040204020203" pitchFamily="34" charset="0"/>
              </a:rPr>
              <a:t>About 30% of the state’s currently planned solar capacity is scheduled to be built in the Permian Basin.</a:t>
            </a:r>
          </a:p>
          <a:p>
            <a:pPr algn="ctr"/>
            <a:endParaRPr lang="en-US" sz="1600" b="1" dirty="0">
              <a:solidFill>
                <a:srgbClr val="002060"/>
              </a:solidFill>
            </a:endParaRPr>
          </a:p>
          <a:p>
            <a:pPr algn="ctr"/>
            <a:endParaRPr lang="en-US" sz="900" dirty="0">
              <a:solidFill>
                <a:srgbClr val="002060"/>
              </a:solidFill>
            </a:endParaRPr>
          </a:p>
        </p:txBody>
      </p:sp>
    </p:spTree>
    <p:extLst>
      <p:ext uri="{BB962C8B-B14F-4D97-AF65-F5344CB8AC3E}">
        <p14:creationId xmlns:p14="http://schemas.microsoft.com/office/powerpoint/2010/main" val="2074902170"/>
      </p:ext>
    </p:extLst>
  </p:cSld>
  <p:clrMapOvr>
    <a:masterClrMapping/>
  </p:clrMapOvr>
</p:sld>
</file>

<file path=ppt/theme/theme1.xml><?xml version="1.0" encoding="utf-8"?>
<a:theme xmlns:a="http://schemas.openxmlformats.org/drawingml/2006/main" name="Office Theme">
  <a:themeElements>
    <a:clrScheme name="Permian Strategic Partnership">
      <a:dk1>
        <a:srgbClr val="3F3F3F"/>
      </a:dk1>
      <a:lt1>
        <a:sysClr val="window" lastClr="FFFFFF"/>
      </a:lt1>
      <a:dk2>
        <a:srgbClr val="44546A"/>
      </a:dk2>
      <a:lt2>
        <a:srgbClr val="E7E6E6"/>
      </a:lt2>
      <a:accent1>
        <a:srgbClr val="343466"/>
      </a:accent1>
      <a:accent2>
        <a:srgbClr val="EE2526"/>
      </a:accent2>
      <a:accent3>
        <a:srgbClr val="A8AAAD"/>
      </a:accent3>
      <a:accent4>
        <a:srgbClr val="D0D29D"/>
      </a:accent4>
      <a:accent5>
        <a:srgbClr val="9898CB"/>
      </a:accent5>
      <a:accent6>
        <a:srgbClr val="E4582C"/>
      </a:accent6>
      <a:hlink>
        <a:srgbClr val="0563C1"/>
      </a:hlink>
      <a:folHlink>
        <a:srgbClr val="954F72"/>
      </a:folHlink>
    </a:clrScheme>
    <a:fontScheme name="Custom 1">
      <a:majorFont>
        <a:latin typeface="Segoe UI Semibold"/>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SP Powerpoint">
  <a:themeElements>
    <a:clrScheme name="ConchoColors 1">
      <a:dk1>
        <a:srgbClr val="000000"/>
      </a:dk1>
      <a:lt1>
        <a:srgbClr val="FFFFFF"/>
      </a:lt1>
      <a:dk2>
        <a:srgbClr val="F8CE3D"/>
      </a:dk2>
      <a:lt2>
        <a:srgbClr val="F7901D"/>
      </a:lt2>
      <a:accent1>
        <a:srgbClr val="163D34"/>
      </a:accent1>
      <a:accent2>
        <a:srgbClr val="68BD49"/>
      </a:accent2>
      <a:accent3>
        <a:srgbClr val="00A4A9"/>
      </a:accent3>
      <a:accent4>
        <a:srgbClr val="52C9F4"/>
      </a:accent4>
      <a:accent5>
        <a:srgbClr val="44546A"/>
      </a:accent5>
      <a:accent6>
        <a:srgbClr val="7C8079"/>
      </a:accent6>
      <a:hlink>
        <a:srgbClr val="163D34"/>
      </a:hlink>
      <a:folHlink>
        <a:srgbClr val="163D3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EA291AAC-2946-47B9-8707-A7BA708AD34D}" vid="{EC0A3C3D-0A92-4497-80D1-BA4896B96F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63BBBFC907280459F03C024E99C9BBE" ma:contentTypeVersion="13" ma:contentTypeDescription="Create a new document." ma:contentTypeScope="" ma:versionID="e8ac873556ad7163765d5d7fe6bf26d3">
  <xsd:schema xmlns:xsd="http://www.w3.org/2001/XMLSchema" xmlns:xs="http://www.w3.org/2001/XMLSchema" xmlns:p="http://schemas.microsoft.com/office/2006/metadata/properties" xmlns:ns2="af691784-a390-4612-b1b8-66a41dcce155" xmlns:ns3="c51d7312-9d60-4664-a4eb-4ac101ca61cc" targetNamespace="http://schemas.microsoft.com/office/2006/metadata/properties" ma:root="true" ma:fieldsID="b6991d88194fdd3ea13d7809433b2e2a" ns2:_="" ns3:_="">
    <xsd:import namespace="af691784-a390-4612-b1b8-66a41dcce155"/>
    <xsd:import namespace="c51d7312-9d60-4664-a4eb-4ac101ca61c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f691784-a390-4612-b1b8-66a41dcce1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51d7312-9d60-4664-a4eb-4ac101ca61cc"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54C39DB-4FB4-4BA1-BD37-155BABA37E7B}">
  <ds:schemaRefs>
    <ds:schemaRef ds:uri="http://schemas.microsoft.com/sharepoint/v3/contenttype/forms"/>
  </ds:schemaRefs>
</ds:datastoreItem>
</file>

<file path=customXml/itemProps2.xml><?xml version="1.0" encoding="utf-8"?>
<ds:datastoreItem xmlns:ds="http://schemas.openxmlformats.org/officeDocument/2006/customXml" ds:itemID="{FAEE22EA-3184-4CCE-8E96-BF1E8F484DCF}">
  <ds:schemaRefs>
    <ds:schemaRef ds:uri="af691784-a390-4612-b1b8-66a41dcce155"/>
    <ds:schemaRef ds:uri="c51d7312-9d60-4664-a4eb-4ac101ca61c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76EB8245-228A-45B0-9073-7EEC14D75E52}">
  <ds:schemaRefs>
    <ds:schemaRef ds:uri="af691784-a390-4612-b1b8-66a41dcce155"/>
    <ds:schemaRef ds:uri="c51d7312-9d60-4664-a4eb-4ac101ca61c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264</TotalTime>
  <Words>1321</Words>
  <Application>Microsoft Office PowerPoint</Application>
  <PresentationFormat>Widescreen</PresentationFormat>
  <Paragraphs>161</Paragraphs>
  <Slides>12</Slides>
  <Notes>7</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12</vt:i4>
      </vt:variant>
    </vt:vector>
  </HeadingPairs>
  <TitlesOfParts>
    <vt:vector size="25" baseType="lpstr">
      <vt:lpstr>Arial</vt:lpstr>
      <vt:lpstr>Calibri</vt:lpstr>
      <vt:lpstr>Calibri Light</vt:lpstr>
      <vt:lpstr>Rockwell</vt:lpstr>
      <vt:lpstr>Segoe UI</vt:lpstr>
      <vt:lpstr>Segoe UI Black</vt:lpstr>
      <vt:lpstr>Segoe UI Light</vt:lpstr>
      <vt:lpstr>Segoe UI Semibold</vt:lpstr>
      <vt:lpstr>Segoe UI Symbol</vt:lpstr>
      <vt:lpstr>Wingdings</vt:lpstr>
      <vt:lpstr>Office Theme</vt:lpstr>
      <vt:lpstr>1_Office Theme</vt:lpstr>
      <vt:lpstr>PSP Powerpoint</vt:lpstr>
      <vt:lpstr>2022 Ports-to-Plains Alliance Conference</vt:lpstr>
      <vt:lpstr>PowerPoint Presentation</vt:lpstr>
      <vt:lpstr>Working Together for a Greater Impact</vt:lpstr>
      <vt:lpstr>Power of the Permian – Economic Impact Report</vt:lpstr>
      <vt:lpstr>Power of the Permian – Essential Energy</vt:lpstr>
      <vt:lpstr>Power of the Permian – Tax Revenues and Royalties</vt:lpstr>
      <vt:lpstr>Power of the Permian – Essential Energy</vt:lpstr>
      <vt:lpstr>Power of the Permian – Essential Energy</vt:lpstr>
      <vt:lpstr>Power of the Permian – Clean Energy</vt:lpstr>
      <vt:lpstr>Power of the Permian – Infrastructure</vt:lpstr>
      <vt:lpstr>Power of the Permian – Infrastructure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Cait Lower</dc:creator>
  <cp:lastModifiedBy>jkiely114@gmail.com</cp:lastModifiedBy>
  <cp:revision>8</cp:revision>
  <cp:lastPrinted>2022-03-28T14:14:53Z</cp:lastPrinted>
  <dcterms:created xsi:type="dcterms:W3CDTF">2019-07-01T14:01:11Z</dcterms:created>
  <dcterms:modified xsi:type="dcterms:W3CDTF">2022-09-16T11:22:55Z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0x010100563BBBFC907280459F03C024E99C9BBE</vt:lpwstr>
  </property>
</Properties>
</file>