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slideLayouts/slideLayout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5.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6.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tags/tag6.xml" ContentType="application/vnd.openxmlformats-officedocument.presentationml.tags+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tags/tag7.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9.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0.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11.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31.xml" ContentType="application/vnd.openxmlformats-officedocument.presentationml.slideLayout+xml"/>
  <Override PartName="/ppt/theme/theme12.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slideLayouts/slideLayout3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1.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860" r:id="rId5"/>
    <p:sldMasterId id="2147483863" r:id="rId6"/>
    <p:sldMasterId id="2147483865" r:id="rId7"/>
    <p:sldMasterId id="2147483867" r:id="rId8"/>
    <p:sldMasterId id="2147483904" r:id="rId9"/>
    <p:sldMasterId id="2147483906" r:id="rId10"/>
    <p:sldMasterId id="2147483908" r:id="rId11"/>
    <p:sldMasterId id="2147483910" r:id="rId12"/>
    <p:sldMasterId id="2147483927" r:id="rId13"/>
    <p:sldMasterId id="2147483885" r:id="rId14"/>
    <p:sldMasterId id="2147483912" r:id="rId15"/>
    <p:sldMasterId id="2147483932" r:id="rId16"/>
    <p:sldMasterId id="2147483889" r:id="rId17"/>
  </p:sldMasterIdLst>
  <p:notesMasterIdLst>
    <p:notesMasterId r:id="rId34"/>
  </p:notesMasterIdLst>
  <p:handoutMasterIdLst>
    <p:handoutMasterId r:id="rId35"/>
  </p:handoutMasterIdLst>
  <p:sldIdLst>
    <p:sldId id="1205" r:id="rId18"/>
    <p:sldId id="1213" r:id="rId19"/>
    <p:sldId id="1217" r:id="rId20"/>
    <p:sldId id="1447" r:id="rId21"/>
    <p:sldId id="1435" r:id="rId22"/>
    <p:sldId id="1448" r:id="rId23"/>
    <p:sldId id="1433" r:id="rId24"/>
    <p:sldId id="1450" r:id="rId25"/>
    <p:sldId id="1442" r:id="rId26"/>
    <p:sldId id="1451" r:id="rId27"/>
    <p:sldId id="1452" r:id="rId28"/>
    <p:sldId id="1444" r:id="rId29"/>
    <p:sldId id="257" r:id="rId30"/>
    <p:sldId id="1233" r:id="rId31"/>
    <p:sldId id="1237" r:id="rId32"/>
    <p:sldId id="1216" r:id="rId33"/>
  </p:sldIdLst>
  <p:sldSz cx="9144000" cy="5143500" type="screen16x9"/>
  <p:notesSz cx="7315200" cy="9601200"/>
  <p:embeddedFontLst>
    <p:embeddedFont>
      <p:font typeface="Calibri" panose="020F0502020204030204" pitchFamily="34" charset="0"/>
      <p:regular r:id="rId36"/>
      <p:bold r:id="rId37"/>
      <p:italic r:id="rId38"/>
      <p:boldItalic r:id="rId39"/>
    </p:embeddedFont>
    <p:embeddedFont>
      <p:font typeface="Lato" panose="020F0502020204030203" pitchFamily="34" charset="0"/>
      <p:regular r:id="rId40"/>
      <p:bold r:id="rId40"/>
      <p:italic r:id="rId40"/>
      <p:boldItalic r:id="rId40"/>
    </p:embeddedFont>
    <p:embeddedFont>
      <p:font typeface="Lato Light" panose="020F0302020204030203" pitchFamily="34" charset="0"/>
      <p:regular r:id="rId41"/>
      <p:italic r:id="rId40"/>
    </p:embeddedFont>
    <p:embeddedFont>
      <p:font typeface="montserrat" panose="00000500000000000000" pitchFamily="2" charset="0"/>
      <p:regular r:id="rId42"/>
      <p:bold r:id="rId43"/>
      <p:italic r:id="rId44"/>
      <p:boldItalic r:id="rId45"/>
    </p:embeddedFont>
    <p:embeddedFont>
      <p:font typeface="Myriad Pro Light" panose="020B0403030403020204" charset="0"/>
      <p:regular r:id="rId46"/>
      <p:italic r:id="rId47"/>
    </p:embeddedFont>
  </p:embeddedFontLst>
  <p:custDataLst>
    <p:tags r:id="rId4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7">
          <p15:clr>
            <a:srgbClr val="A4A3A4"/>
          </p15:clr>
        </p15:guide>
        <p15:guide id="2" pos="34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Pickard, Danielle" initials="PD [2]" lastIdx="2" clrIdx="6">
    <p:extLst>
      <p:ext uri="{19B8F6BF-5375-455C-9EA6-DF929625EA0E}">
        <p15:presenceInfo xmlns:p15="http://schemas.microsoft.com/office/powerpoint/2012/main" userId="S::danielle.pickard@ryan.com::9f102fce-8507-40b8-b522-5ec43db206b0" providerId="AD"/>
      </p:ext>
    </p:extLst>
  </p:cmAuthor>
  <p:cmAuthor id="1" name="Mills, Tony" initials="MT" lastIdx="49" clrIdx="0">
    <p:extLst>
      <p:ext uri="{19B8F6BF-5375-455C-9EA6-DF929625EA0E}">
        <p15:presenceInfo xmlns:p15="http://schemas.microsoft.com/office/powerpoint/2012/main" userId="S-1-5-21-757756422-152467695-1549874597-2716" providerId="AD"/>
      </p:ext>
    </p:extLst>
  </p:cmAuthor>
  <p:cmAuthor id="8" name="Caryn Wontor" initials="CAW" lastIdx="157" clrIdx="7">
    <p:extLst>
      <p:ext uri="{19B8F6BF-5375-455C-9EA6-DF929625EA0E}">
        <p15:presenceInfo xmlns:p15="http://schemas.microsoft.com/office/powerpoint/2012/main" userId="Caryn Wontor" providerId="None"/>
      </p:ext>
    </p:extLst>
  </p:cmAuthor>
  <p:cmAuthor id="2" name="Branyan, Luke" initials="BL" lastIdx="1" clrIdx="1">
    <p:extLst>
      <p:ext uri="{19B8F6BF-5375-455C-9EA6-DF929625EA0E}">
        <p15:presenceInfo xmlns:p15="http://schemas.microsoft.com/office/powerpoint/2012/main" userId="S::luke.branyan@ryan.com::e35210b7-d20c-4cdb-87ef-c9eb62f46855" providerId="AD"/>
      </p:ext>
    </p:extLst>
  </p:cmAuthor>
  <p:cmAuthor id="9" name="Aubele, Jim" initials="AJ" lastIdx="38" clrIdx="8">
    <p:extLst>
      <p:ext uri="{19B8F6BF-5375-455C-9EA6-DF929625EA0E}">
        <p15:presenceInfo xmlns:p15="http://schemas.microsoft.com/office/powerpoint/2012/main" userId="S::Jim.Aubele@ryan.com::340a3c49-4bf9-4995-8e28-6f1741db3094" providerId="AD"/>
      </p:ext>
    </p:extLst>
  </p:cmAuthor>
  <p:cmAuthor id="3" name="Mileti, Joseph" initials="MJ" lastIdx="13" clrIdx="2">
    <p:extLst>
      <p:ext uri="{19B8F6BF-5375-455C-9EA6-DF929625EA0E}">
        <p15:presenceInfo xmlns:p15="http://schemas.microsoft.com/office/powerpoint/2012/main" userId="S::joe.mileti@ryan.com::204c7d14-bda1-4a69-a891-0b0cef48a8a7" providerId="AD"/>
      </p:ext>
    </p:extLst>
  </p:cmAuthor>
  <p:cmAuthor id="10" name="Moses, Shelley" initials="MS" lastIdx="32" clrIdx="9">
    <p:extLst>
      <p:ext uri="{19B8F6BF-5375-455C-9EA6-DF929625EA0E}">
        <p15:presenceInfo xmlns:p15="http://schemas.microsoft.com/office/powerpoint/2012/main" userId="S::Shelley.Moses@ryan.com::e9eba948-7342-4a89-90a7-ef1062a20193" providerId="AD"/>
      </p:ext>
    </p:extLst>
  </p:cmAuthor>
  <p:cmAuthor id="4" name="Pepper, Whit" initials="PW" lastIdx="2" clrIdx="3">
    <p:extLst>
      <p:ext uri="{19B8F6BF-5375-455C-9EA6-DF929625EA0E}">
        <p15:presenceInfo xmlns:p15="http://schemas.microsoft.com/office/powerpoint/2012/main" userId="S-1-5-21-757756422-152467695-1549874597-111259" providerId="AD"/>
      </p:ext>
    </p:extLst>
  </p:cmAuthor>
  <p:cmAuthor id="11" name="Plummer, Jourdan" initials="PJ" lastIdx="4" clrIdx="10">
    <p:extLst>
      <p:ext uri="{19B8F6BF-5375-455C-9EA6-DF929625EA0E}">
        <p15:presenceInfo xmlns:p15="http://schemas.microsoft.com/office/powerpoint/2012/main" userId="S::Jourdan.Plummer@ryan.com::b6c30523-0470-4e02-ae7b-92ceea661f26" providerId="AD"/>
      </p:ext>
    </p:extLst>
  </p:cmAuthor>
  <p:cmAuthor id="5" name="Agnelli, Michael" initials="AM" lastIdx="7" clrIdx="4">
    <p:extLst>
      <p:ext uri="{19B8F6BF-5375-455C-9EA6-DF929625EA0E}">
        <p15:presenceInfo xmlns:p15="http://schemas.microsoft.com/office/powerpoint/2012/main" userId="S::michael.agnelli@ryan.com::2ec483ae-833d-4541-a73b-df1c7c141555" providerId="AD"/>
      </p:ext>
    </p:extLst>
  </p:cmAuthor>
  <p:cmAuthor id="12" name="Silva, Christine" initials="SC" lastIdx="1" clrIdx="11">
    <p:extLst>
      <p:ext uri="{19B8F6BF-5375-455C-9EA6-DF929625EA0E}">
        <p15:presenceInfo xmlns:p15="http://schemas.microsoft.com/office/powerpoint/2012/main" userId="S::Christine.Silva@ryan.com::9bc01b2e-98d4-48d9-a650-9c3c3cf15a88" providerId="AD"/>
      </p:ext>
    </p:extLst>
  </p:cmAuthor>
  <p:cmAuthor id="6" name="Pickard, Danielle" initials="PD" lastIdx="66" clrIdx="5">
    <p:extLst>
      <p:ext uri="{19B8F6BF-5375-455C-9EA6-DF929625EA0E}">
        <p15:presenceInfo xmlns:p15="http://schemas.microsoft.com/office/powerpoint/2012/main" userId="S-1-5-21-757756422-152467695-1549874597-1250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2667"/>
    <a:srgbClr val="BA832E"/>
    <a:srgbClr val="C6D3E2"/>
    <a:srgbClr val="C8D4E3"/>
    <a:srgbClr val="EFF4F9"/>
    <a:srgbClr val="EAF1F8"/>
    <a:srgbClr val="C7C7C7"/>
    <a:srgbClr val="606060"/>
    <a:srgbClr val="868787"/>
    <a:srgbClr val="196D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16" autoAdjust="0"/>
    <p:restoredTop sz="75766" autoAdjust="0"/>
  </p:normalViewPr>
  <p:slideViewPr>
    <p:cSldViewPr snapToGrid="0">
      <p:cViewPr varScale="1">
        <p:scale>
          <a:sx n="93" d="100"/>
          <a:sy n="93" d="100"/>
        </p:scale>
        <p:origin x="1183" y="51"/>
      </p:cViewPr>
      <p:guideLst>
        <p:guide orient="horz" pos="1007"/>
        <p:guide pos="34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font" Target="fonts/font4.fntdata"/><Relationship Id="rId21" Type="http://schemas.openxmlformats.org/officeDocument/2006/relationships/slide" Target="slides/slide4.xml"/><Relationship Id="rId34" Type="http://schemas.openxmlformats.org/officeDocument/2006/relationships/notesMaster" Target="notesMasters/notesMaster1.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presProps" Target="pres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Master" Target="slideMasters/slideMaster12.xml"/><Relationship Id="rId29" Type="http://schemas.openxmlformats.org/officeDocument/2006/relationships/slide" Target="slides/slide12.xml"/><Relationship Id="rId11" Type="http://schemas.openxmlformats.org/officeDocument/2006/relationships/slideMaster" Target="slideMasters/slideMaster7.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font" Target="fonts/font2.fntdata"/><Relationship Id="rId40" Type="http://schemas.openxmlformats.org/officeDocument/2006/relationships/font" Target="NULL"/><Relationship Id="rId45" Type="http://schemas.openxmlformats.org/officeDocument/2006/relationships/font" Target="fonts/font9.fntdata"/><Relationship Id="rId53"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slideMaster" Target="slideMasters/slideMaster6.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font" Target="fonts/font8.fntdata"/><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handoutMaster" Target="handoutMasters/handoutMaster1.xml"/><Relationship Id="rId43" Type="http://schemas.openxmlformats.org/officeDocument/2006/relationships/font" Target="fonts/font7.fntdata"/><Relationship Id="rId48" Type="http://schemas.openxmlformats.org/officeDocument/2006/relationships/tags" Target="tags/tag1.xml"/><Relationship Id="rId8" Type="http://schemas.openxmlformats.org/officeDocument/2006/relationships/slideMaster" Target="slideMasters/slideMaster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font" Target="fonts/font3.fntdata"/><Relationship Id="rId46" Type="http://schemas.openxmlformats.org/officeDocument/2006/relationships/font" Target="fonts/font10.fntdata"/><Relationship Id="rId20" Type="http://schemas.openxmlformats.org/officeDocument/2006/relationships/slide" Target="slides/slide3.xml"/><Relationship Id="rId41" Type="http://schemas.openxmlformats.org/officeDocument/2006/relationships/font" Target="fonts/font5.fntdata"/><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Master" Target="slideMasters/slideMaster11.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font" Target="fonts/font1.fntdata"/><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an, Brint" userId="83b21c79-2291-474b-8bde-2abf8fa3514a" providerId="ADAL" clId="{29233B2D-1C51-416B-98F0-EAC834C45192}"/>
    <pc:docChg chg="custSel delSld modSld sldOrd">
      <pc:chgData name="Ryan, Brint" userId="83b21c79-2291-474b-8bde-2abf8fa3514a" providerId="ADAL" clId="{29233B2D-1C51-416B-98F0-EAC834C45192}" dt="2022-09-15T02:21:04.357" v="335" actId="20577"/>
      <pc:docMkLst>
        <pc:docMk/>
      </pc:docMkLst>
      <pc:sldChg chg="modNotesTx">
        <pc:chgData name="Ryan, Brint" userId="83b21c79-2291-474b-8bde-2abf8fa3514a" providerId="ADAL" clId="{29233B2D-1C51-416B-98F0-EAC834C45192}" dt="2022-09-15T02:05:25.101" v="242" actId="20577"/>
        <pc:sldMkLst>
          <pc:docMk/>
          <pc:sldMk cId="1101729119" sldId="1205"/>
        </pc:sldMkLst>
      </pc:sldChg>
      <pc:sldChg chg="modSp mod">
        <pc:chgData name="Ryan, Brint" userId="83b21c79-2291-474b-8bde-2abf8fa3514a" providerId="ADAL" clId="{29233B2D-1C51-416B-98F0-EAC834C45192}" dt="2022-09-15T02:12:28.275" v="288" actId="6549"/>
        <pc:sldMkLst>
          <pc:docMk/>
          <pc:sldMk cId="695879223" sldId="1213"/>
        </pc:sldMkLst>
        <pc:spChg chg="mod">
          <ac:chgData name="Ryan, Brint" userId="83b21c79-2291-474b-8bde-2abf8fa3514a" providerId="ADAL" clId="{29233B2D-1C51-416B-98F0-EAC834C45192}" dt="2022-09-15T02:06:38.997" v="255" actId="1076"/>
          <ac:spMkLst>
            <pc:docMk/>
            <pc:sldMk cId="695879223" sldId="1213"/>
            <ac:spMk id="2" creationId="{19AC3C59-036B-4F3B-8A62-21DBD882EF09}"/>
          </ac:spMkLst>
        </pc:spChg>
        <pc:spChg chg="mod">
          <ac:chgData name="Ryan, Brint" userId="83b21c79-2291-474b-8bde-2abf8fa3514a" providerId="ADAL" clId="{29233B2D-1C51-416B-98F0-EAC834C45192}" dt="2022-09-15T02:12:28.275" v="288" actId="6549"/>
          <ac:spMkLst>
            <pc:docMk/>
            <pc:sldMk cId="695879223" sldId="1213"/>
            <ac:spMk id="3" creationId="{D67DAF81-6E98-4B87-90F7-ECAFF808379C}"/>
          </ac:spMkLst>
        </pc:spChg>
      </pc:sldChg>
      <pc:sldChg chg="modSp mod modNotesTx">
        <pc:chgData name="Ryan, Brint" userId="83b21c79-2291-474b-8bde-2abf8fa3514a" providerId="ADAL" clId="{29233B2D-1C51-416B-98F0-EAC834C45192}" dt="2022-09-15T02:21:04.357" v="335" actId="20577"/>
        <pc:sldMkLst>
          <pc:docMk/>
          <pc:sldMk cId="3116425385" sldId="1233"/>
        </pc:sldMkLst>
        <pc:spChg chg="mod">
          <ac:chgData name="Ryan, Brint" userId="83b21c79-2291-474b-8bde-2abf8fa3514a" providerId="ADAL" clId="{29233B2D-1C51-416B-98F0-EAC834C45192}" dt="2022-09-15T02:20:56.349" v="328" actId="6549"/>
          <ac:spMkLst>
            <pc:docMk/>
            <pc:sldMk cId="3116425385" sldId="1233"/>
            <ac:spMk id="2" creationId="{1BAF49EC-3EBD-4EE4-B1A9-C96BBD3D6E1A}"/>
          </ac:spMkLst>
        </pc:spChg>
        <pc:spChg chg="mod">
          <ac:chgData name="Ryan, Brint" userId="83b21c79-2291-474b-8bde-2abf8fa3514a" providerId="ADAL" clId="{29233B2D-1C51-416B-98F0-EAC834C45192}" dt="2022-09-15T02:20:52.498" v="327" actId="14100"/>
          <ac:spMkLst>
            <pc:docMk/>
            <pc:sldMk cId="3116425385" sldId="1233"/>
            <ac:spMk id="4" creationId="{A462AFAC-25CD-4267-907C-697862728D20}"/>
          </ac:spMkLst>
        </pc:spChg>
      </pc:sldChg>
      <pc:sldChg chg="modSp mod">
        <pc:chgData name="Ryan, Brint" userId="83b21c79-2291-474b-8bde-2abf8fa3514a" providerId="ADAL" clId="{29233B2D-1C51-416B-98F0-EAC834C45192}" dt="2022-09-15T02:11:55.339" v="285" actId="6549"/>
        <pc:sldMkLst>
          <pc:docMk/>
          <pc:sldMk cId="3797279687" sldId="1237"/>
        </pc:sldMkLst>
        <pc:spChg chg="mod">
          <ac:chgData name="Ryan, Brint" userId="83b21c79-2291-474b-8bde-2abf8fa3514a" providerId="ADAL" clId="{29233B2D-1C51-416B-98F0-EAC834C45192}" dt="2022-09-15T02:11:55.339" v="285" actId="6549"/>
          <ac:spMkLst>
            <pc:docMk/>
            <pc:sldMk cId="3797279687" sldId="1237"/>
            <ac:spMk id="2" creationId="{19BDB94B-2899-4694-9847-BF2B24977E82}"/>
          </ac:spMkLst>
        </pc:spChg>
      </pc:sldChg>
      <pc:sldChg chg="modSp mod">
        <pc:chgData name="Ryan, Brint" userId="83b21c79-2291-474b-8bde-2abf8fa3514a" providerId="ADAL" clId="{29233B2D-1C51-416B-98F0-EAC834C45192}" dt="2022-09-15T02:08:45.117" v="279" actId="14100"/>
        <pc:sldMkLst>
          <pc:docMk/>
          <pc:sldMk cId="257411839" sldId="1433"/>
        </pc:sldMkLst>
        <pc:spChg chg="mod">
          <ac:chgData name="Ryan, Brint" userId="83b21c79-2291-474b-8bde-2abf8fa3514a" providerId="ADAL" clId="{29233B2D-1C51-416B-98F0-EAC834C45192}" dt="2022-09-15T02:08:45.117" v="279" actId="14100"/>
          <ac:spMkLst>
            <pc:docMk/>
            <pc:sldMk cId="257411839" sldId="1433"/>
            <ac:spMk id="3" creationId="{D67DAF81-6E98-4B87-90F7-ECAFF808379C}"/>
          </ac:spMkLst>
        </pc:spChg>
      </pc:sldChg>
      <pc:sldChg chg="del">
        <pc:chgData name="Ryan, Brint" userId="83b21c79-2291-474b-8bde-2abf8fa3514a" providerId="ADAL" clId="{29233B2D-1C51-416B-98F0-EAC834C45192}" dt="2022-09-15T02:12:14.524" v="286" actId="47"/>
        <pc:sldMkLst>
          <pc:docMk/>
          <pc:sldMk cId="3026653796" sldId="1441"/>
        </pc:sldMkLst>
      </pc:sldChg>
      <pc:sldChg chg="del">
        <pc:chgData name="Ryan, Brint" userId="83b21c79-2291-474b-8bde-2abf8fa3514a" providerId="ADAL" clId="{29233B2D-1C51-416B-98F0-EAC834C45192}" dt="2022-09-15T02:14:52.955" v="289" actId="47"/>
        <pc:sldMkLst>
          <pc:docMk/>
          <pc:sldMk cId="1550599873" sldId="1443"/>
        </pc:sldMkLst>
      </pc:sldChg>
      <pc:sldChg chg="modSp mod">
        <pc:chgData name="Ryan, Brint" userId="83b21c79-2291-474b-8bde-2abf8fa3514a" providerId="ADAL" clId="{29233B2D-1C51-416B-98F0-EAC834C45192}" dt="2022-09-15T02:20:02.488" v="291" actId="6549"/>
        <pc:sldMkLst>
          <pc:docMk/>
          <pc:sldMk cId="2413591703" sldId="1444"/>
        </pc:sldMkLst>
        <pc:spChg chg="mod">
          <ac:chgData name="Ryan, Brint" userId="83b21c79-2291-474b-8bde-2abf8fa3514a" providerId="ADAL" clId="{29233B2D-1C51-416B-98F0-EAC834C45192}" dt="2022-09-15T02:20:02.488" v="291" actId="6549"/>
          <ac:spMkLst>
            <pc:docMk/>
            <pc:sldMk cId="2413591703" sldId="1444"/>
            <ac:spMk id="6" creationId="{04D39C0F-3161-4855-9510-B50A7293249E}"/>
          </ac:spMkLst>
        </pc:spChg>
      </pc:sldChg>
      <pc:sldChg chg="modSp mod">
        <pc:chgData name="Ryan, Brint" userId="83b21c79-2291-474b-8bde-2abf8fa3514a" providerId="ADAL" clId="{29233B2D-1C51-416B-98F0-EAC834C45192}" dt="2022-09-15T02:08:25.880" v="277" actId="403"/>
        <pc:sldMkLst>
          <pc:docMk/>
          <pc:sldMk cId="3624797064" sldId="1448"/>
        </pc:sldMkLst>
        <pc:spChg chg="mod">
          <ac:chgData name="Ryan, Brint" userId="83b21c79-2291-474b-8bde-2abf8fa3514a" providerId="ADAL" clId="{29233B2D-1C51-416B-98F0-EAC834C45192}" dt="2022-09-15T02:08:25.880" v="277" actId="403"/>
          <ac:spMkLst>
            <pc:docMk/>
            <pc:sldMk cId="3624797064" sldId="1448"/>
            <ac:spMk id="3" creationId="{01476220-A7B0-49FC-9717-C1AE8B6B9633}"/>
          </ac:spMkLst>
        </pc:spChg>
      </pc:sldChg>
      <pc:sldChg chg="ord">
        <pc:chgData name="Ryan, Brint" userId="83b21c79-2291-474b-8bde-2abf8fa3514a" providerId="ADAL" clId="{29233B2D-1C51-416B-98F0-EAC834C45192}" dt="2022-09-15T02:09:50.870" v="281"/>
        <pc:sldMkLst>
          <pc:docMk/>
          <pc:sldMk cId="1346816324" sldId="1451"/>
        </pc:sldMkLst>
      </pc:sldChg>
      <pc:sldChg chg="modSp mod ord">
        <pc:chgData name="Ryan, Brint" userId="83b21c79-2291-474b-8bde-2abf8fa3514a" providerId="ADAL" clId="{29233B2D-1C51-416B-98F0-EAC834C45192}" dt="2022-09-15T02:20:27.693" v="326" actId="6549"/>
        <pc:sldMkLst>
          <pc:docMk/>
          <pc:sldMk cId="4265235074" sldId="1452"/>
        </pc:sldMkLst>
        <pc:spChg chg="mod">
          <ac:chgData name="Ryan, Brint" userId="83b21c79-2291-474b-8bde-2abf8fa3514a" providerId="ADAL" clId="{29233B2D-1C51-416B-98F0-EAC834C45192}" dt="2022-09-15T02:20:27.693" v="326" actId="6549"/>
          <ac:spMkLst>
            <pc:docMk/>
            <pc:sldMk cId="4265235074" sldId="1452"/>
            <ac:spMk id="2" creationId="{036BEE0F-A31D-4B0A-8AA2-E3DBB08E404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000A0AD5-5770-0047-B01C-0D44DA2D50F8}" type="datetimeFigureOut">
              <a:rPr lang="en-US" smtClean="0"/>
              <a:t>9/14/2022</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5AD4FC40-8C88-4245-9DEA-E93D21258E1C}" type="slidenum">
              <a:rPr lang="en-US" smtClean="0"/>
              <a:t>‹#›</a:t>
            </a:fld>
            <a:endParaRPr lang="en-US" dirty="0"/>
          </a:p>
        </p:txBody>
      </p:sp>
    </p:spTree>
    <p:extLst>
      <p:ext uri="{BB962C8B-B14F-4D97-AF65-F5344CB8AC3E}">
        <p14:creationId xmlns:p14="http://schemas.microsoft.com/office/powerpoint/2010/main" val="19806522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D0F90C62-4511-1647-9FD9-4790B2DD9EDB}" type="datetimeFigureOut">
              <a:rPr lang="en-US" smtClean="0"/>
              <a:t>9/14/2022</a:t>
            </a:fld>
            <a:endParaRPr lang="en-US" dirty="0"/>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51850710-3577-E74A-9C2F-93CD90266D54}" type="slidenum">
              <a:rPr lang="en-US" smtClean="0"/>
              <a:t>‹#›</a:t>
            </a:fld>
            <a:endParaRPr lang="en-US" dirty="0"/>
          </a:p>
        </p:txBody>
      </p:sp>
    </p:spTree>
    <p:extLst>
      <p:ext uri="{BB962C8B-B14F-4D97-AF65-F5344CB8AC3E}">
        <p14:creationId xmlns:p14="http://schemas.microsoft.com/office/powerpoint/2010/main" val="20810313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the opportunity to speak today.</a:t>
            </a:r>
          </a:p>
          <a:p>
            <a:endParaRPr lang="en-US" dirty="0"/>
          </a:p>
          <a:p>
            <a:r>
              <a:rPr lang="en-US" dirty="0"/>
              <a:t>I’m going to cover some of the more recent developments in incentives, give a bit of a refresher on available programs, and end with a real live case study.</a:t>
            </a:r>
          </a:p>
        </p:txBody>
      </p:sp>
      <p:sp>
        <p:nvSpPr>
          <p:cNvPr id="4" name="Slide Number Placeholder 3"/>
          <p:cNvSpPr>
            <a:spLocks noGrp="1"/>
          </p:cNvSpPr>
          <p:nvPr>
            <p:ph type="sldNum" sz="quarter" idx="5"/>
          </p:nvPr>
        </p:nvSpPr>
        <p:spPr/>
        <p:txBody>
          <a:bodyPr/>
          <a:lstStyle/>
          <a:p>
            <a:fld id="{51850710-3577-E74A-9C2F-93CD90266D54}" type="slidenum">
              <a:rPr lang="en-US" smtClean="0"/>
              <a:t>1</a:t>
            </a:fld>
            <a:endParaRPr lang="en-US" dirty="0"/>
          </a:p>
        </p:txBody>
      </p:sp>
    </p:spTree>
    <p:extLst>
      <p:ext uri="{BB962C8B-B14F-4D97-AF65-F5344CB8AC3E}">
        <p14:creationId xmlns:p14="http://schemas.microsoft.com/office/powerpoint/2010/main" val="3236294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These federal programs are not new, but are ones you should consider.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850710-3577-E74A-9C2F-93CD90266D54}"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1491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like to start the  state legislative conversation by talking about Historic Tax Credits.  Historic tax credits have a foot in the federal program and also in the states. Where you're sitting right now is a great example. </a:t>
            </a:r>
          </a:p>
          <a:p>
            <a:endParaRPr lang="en-US" dirty="0"/>
          </a:p>
          <a:p>
            <a:r>
              <a:rPr lang="en-US" dirty="0"/>
              <a:t>STORIES???</a:t>
            </a:r>
          </a:p>
        </p:txBody>
      </p:sp>
      <p:sp>
        <p:nvSpPr>
          <p:cNvPr id="4" name="Slide Number Placeholder 3"/>
          <p:cNvSpPr>
            <a:spLocks noGrp="1"/>
          </p:cNvSpPr>
          <p:nvPr>
            <p:ph type="sldNum" sz="quarter" idx="5"/>
          </p:nvPr>
        </p:nvSpPr>
        <p:spPr/>
        <p:txBody>
          <a:bodyPr/>
          <a:lstStyle/>
          <a:p>
            <a:fld id="{51850710-3577-E74A-9C2F-93CD90266D54}" type="slidenum">
              <a:rPr lang="en-US" smtClean="0"/>
              <a:t>11</a:t>
            </a:fld>
            <a:endParaRPr lang="en-US" dirty="0"/>
          </a:p>
        </p:txBody>
      </p:sp>
    </p:spTree>
    <p:extLst>
      <p:ext uri="{BB962C8B-B14F-4D97-AF65-F5344CB8AC3E}">
        <p14:creationId xmlns:p14="http://schemas.microsoft.com/office/powerpoint/2010/main" val="4198031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50710-3577-E74A-9C2F-93CD90266D54}" type="slidenum">
              <a:rPr lang="en-US" smtClean="0"/>
              <a:t>12</a:t>
            </a:fld>
            <a:endParaRPr lang="en-US" dirty="0"/>
          </a:p>
        </p:txBody>
      </p:sp>
    </p:spTree>
    <p:extLst>
      <p:ext uri="{BB962C8B-B14F-4D97-AF65-F5344CB8AC3E}">
        <p14:creationId xmlns:p14="http://schemas.microsoft.com/office/powerpoint/2010/main" val="3128849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legislative opportunities are there to improve your score?</a:t>
            </a:r>
          </a:p>
          <a:p>
            <a:endParaRPr lang="en-US" dirty="0"/>
          </a:p>
          <a:p>
            <a:r>
              <a:rPr lang="en-US" dirty="0"/>
              <a:t>Land Cost: https://www.usatoday.com/story/money/2019/05/08/the-most-and-least-valuable-states/39442329/</a:t>
            </a:r>
          </a:p>
          <a:p>
            <a:r>
              <a:rPr lang="en-US" dirty="0"/>
              <a:t>State Population: https://data.ers.usda.gov/reports.aspx?ID=17827</a:t>
            </a:r>
          </a:p>
          <a:p>
            <a:r>
              <a:rPr lang="en-US" dirty="0"/>
              <a:t>Inventory Tax: https://taxfoundation.org/state-business-inventory-tax-2021/</a:t>
            </a:r>
          </a:p>
          <a:p>
            <a:r>
              <a:rPr lang="en-US" dirty="0"/>
              <a:t>Business Tax Climate: https://taxfoundation.org/2022-state-business-tax-climate-index/</a:t>
            </a:r>
          </a:p>
          <a:p>
            <a:r>
              <a:rPr lang="en-US" dirty="0"/>
              <a:t>Local Incentive Support: Professional Opinion</a:t>
            </a:r>
          </a:p>
          <a:p>
            <a:r>
              <a:rPr lang="en-US" dirty="0"/>
              <a:t>Regulatory Climate: https://www.freedominthe50states.org/regulatory</a:t>
            </a:r>
          </a:p>
          <a:p>
            <a:r>
              <a:rPr lang="en-US" dirty="0"/>
              <a:t>State Incentives: Professional Opinion</a:t>
            </a:r>
          </a:p>
        </p:txBody>
      </p:sp>
      <p:sp>
        <p:nvSpPr>
          <p:cNvPr id="4" name="Slide Number Placeholder 3"/>
          <p:cNvSpPr>
            <a:spLocks noGrp="1"/>
          </p:cNvSpPr>
          <p:nvPr>
            <p:ph type="sldNum" sz="quarter" idx="5"/>
          </p:nvPr>
        </p:nvSpPr>
        <p:spPr/>
        <p:txBody>
          <a:bodyPr/>
          <a:lstStyle/>
          <a:p>
            <a:fld id="{89A8D6E6-5E0B-48F0-B398-4E96CFD43873}" type="slidenum">
              <a:rPr lang="en-US" smtClean="0"/>
              <a:t>13</a:t>
            </a:fld>
            <a:endParaRPr lang="en-US"/>
          </a:p>
        </p:txBody>
      </p:sp>
    </p:spTree>
    <p:extLst>
      <p:ext uri="{BB962C8B-B14F-4D97-AF65-F5344CB8AC3E}">
        <p14:creationId xmlns:p14="http://schemas.microsoft.com/office/powerpoint/2010/main" val="3954005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50710-3577-E74A-9C2F-93CD90266D54}" type="slidenum">
              <a:rPr lang="en-US" smtClean="0"/>
              <a:t>14</a:t>
            </a:fld>
            <a:endParaRPr lang="en-US" dirty="0"/>
          </a:p>
        </p:txBody>
      </p:sp>
    </p:spTree>
    <p:extLst>
      <p:ext uri="{BB962C8B-B14F-4D97-AF65-F5344CB8AC3E}">
        <p14:creationId xmlns:p14="http://schemas.microsoft.com/office/powerpoint/2010/main" val="2560966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a:t>
            </a:r>
          </a:p>
        </p:txBody>
      </p:sp>
      <p:sp>
        <p:nvSpPr>
          <p:cNvPr id="4" name="Slide Number Placeholder 3"/>
          <p:cNvSpPr>
            <a:spLocks noGrp="1"/>
          </p:cNvSpPr>
          <p:nvPr>
            <p:ph type="sldNum" sz="quarter" idx="5"/>
          </p:nvPr>
        </p:nvSpPr>
        <p:spPr/>
        <p:txBody>
          <a:bodyPr/>
          <a:lstStyle/>
          <a:p>
            <a:fld id="{51850710-3577-E74A-9C2F-93CD90266D54}" type="slidenum">
              <a:rPr lang="en-US" smtClean="0"/>
              <a:t>15</a:t>
            </a:fld>
            <a:endParaRPr lang="en-US" dirty="0"/>
          </a:p>
        </p:txBody>
      </p:sp>
    </p:spTree>
    <p:extLst>
      <p:ext uri="{BB962C8B-B14F-4D97-AF65-F5344CB8AC3E}">
        <p14:creationId xmlns:p14="http://schemas.microsoft.com/office/powerpoint/2010/main" val="2263956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50710-3577-E74A-9C2F-93CD90266D54}" type="slidenum">
              <a:rPr lang="en-US" smtClean="0"/>
              <a:t>2</a:t>
            </a:fld>
            <a:endParaRPr lang="en-US" dirty="0"/>
          </a:p>
        </p:txBody>
      </p:sp>
    </p:spTree>
    <p:extLst>
      <p:ext uri="{BB962C8B-B14F-4D97-AF65-F5344CB8AC3E}">
        <p14:creationId xmlns:p14="http://schemas.microsoft.com/office/powerpoint/2010/main" val="1307746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50710-3577-E74A-9C2F-93CD90266D54}" type="slidenum">
              <a:rPr lang="en-US" smtClean="0"/>
              <a:t>3</a:t>
            </a:fld>
            <a:endParaRPr lang="en-US" dirty="0"/>
          </a:p>
        </p:txBody>
      </p:sp>
    </p:spTree>
    <p:extLst>
      <p:ext uri="{BB962C8B-B14F-4D97-AF65-F5344CB8AC3E}">
        <p14:creationId xmlns:p14="http://schemas.microsoft.com/office/powerpoint/2010/main" val="1789147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50710-3577-E74A-9C2F-93CD90266D54}" type="slidenum">
              <a:rPr lang="en-US" smtClean="0"/>
              <a:t>4</a:t>
            </a:fld>
            <a:endParaRPr lang="en-US" dirty="0"/>
          </a:p>
        </p:txBody>
      </p:sp>
    </p:spTree>
    <p:extLst>
      <p:ext uri="{BB962C8B-B14F-4D97-AF65-F5344CB8AC3E}">
        <p14:creationId xmlns:p14="http://schemas.microsoft.com/office/powerpoint/2010/main" val="2624742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50710-3577-E74A-9C2F-93CD90266D54}" type="slidenum">
              <a:rPr lang="en-US" smtClean="0"/>
              <a:t>5</a:t>
            </a:fld>
            <a:endParaRPr lang="en-US" dirty="0"/>
          </a:p>
        </p:txBody>
      </p:sp>
    </p:spTree>
    <p:extLst>
      <p:ext uri="{BB962C8B-B14F-4D97-AF65-F5344CB8AC3E}">
        <p14:creationId xmlns:p14="http://schemas.microsoft.com/office/powerpoint/2010/main" val="1247994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50710-3577-E74A-9C2F-93CD90266D54}" type="slidenum">
              <a:rPr lang="en-US" smtClean="0"/>
              <a:t>6</a:t>
            </a:fld>
            <a:endParaRPr lang="en-US" dirty="0"/>
          </a:p>
        </p:txBody>
      </p:sp>
    </p:spTree>
    <p:extLst>
      <p:ext uri="{BB962C8B-B14F-4D97-AF65-F5344CB8AC3E}">
        <p14:creationId xmlns:p14="http://schemas.microsoft.com/office/powerpoint/2010/main" val="4049932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1850710-3577-E74A-9C2F-93CD90266D54}" type="slidenum">
              <a:rPr lang="en-US" smtClean="0"/>
              <a:t>7</a:t>
            </a:fld>
            <a:endParaRPr lang="en-US" dirty="0"/>
          </a:p>
        </p:txBody>
      </p:sp>
    </p:spTree>
    <p:extLst>
      <p:ext uri="{BB962C8B-B14F-4D97-AF65-F5344CB8AC3E}">
        <p14:creationId xmlns:p14="http://schemas.microsoft.com/office/powerpoint/2010/main" val="2672306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51850710-3577-E74A-9C2F-93CD90266D54}" type="slidenum">
              <a:rPr lang="en-US" smtClean="0"/>
              <a:t>8</a:t>
            </a:fld>
            <a:endParaRPr lang="en-US" dirty="0"/>
          </a:p>
        </p:txBody>
      </p:sp>
    </p:spTree>
    <p:extLst>
      <p:ext uri="{BB962C8B-B14F-4D97-AF65-F5344CB8AC3E}">
        <p14:creationId xmlns:p14="http://schemas.microsoft.com/office/powerpoint/2010/main" val="2730457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50710-3577-E74A-9C2F-93CD90266D54}" type="slidenum">
              <a:rPr lang="en-US" smtClean="0"/>
              <a:t>9</a:t>
            </a:fld>
            <a:endParaRPr lang="en-US" dirty="0"/>
          </a:p>
        </p:txBody>
      </p:sp>
    </p:spTree>
    <p:extLst>
      <p:ext uri="{BB962C8B-B14F-4D97-AF65-F5344CB8AC3E}">
        <p14:creationId xmlns:p14="http://schemas.microsoft.com/office/powerpoint/2010/main" val="123841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8.xml"/><Relationship Id="rId1" Type="http://schemas.openxmlformats.org/officeDocument/2006/relationships/tags" Target="../tags/tag7.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9.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0.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4.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5.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ags" Target="../tags/tag16.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8.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20.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2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2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23.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24.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25.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26.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27.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ags" Target="../tags/tag2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ags" Target="../tags/tag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4.xml"/><Relationship Id="rId1" Type="http://schemas.openxmlformats.org/officeDocument/2006/relationships/tags" Target="../tags/tag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6.xml"/><Relationship Id="rId1" Type="http://schemas.openxmlformats.org/officeDocument/2006/relationships/tags" Target="../tags/tag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B299F-4D05-1943-8020-CDEB27E1C59A}"/>
              </a:ext>
            </a:extLst>
          </p:cNvPr>
          <p:cNvSpPr>
            <a:spLocks noGrp="1"/>
          </p:cNvSpPr>
          <p:nvPr>
            <p:ph type="ctrTitle"/>
          </p:nvPr>
        </p:nvSpPr>
        <p:spPr>
          <a:xfrm>
            <a:off x="451307" y="3209136"/>
            <a:ext cx="8244229" cy="663959"/>
          </a:xfrm>
          <a:prstGeom prst="rect">
            <a:avLst/>
          </a:prstGeom>
        </p:spPr>
        <p:txBody>
          <a:bodyPr anchor="ctr" anchorCtr="0"/>
          <a:lstStyle>
            <a:lvl1pPr algn="ctr">
              <a:defRPr sz="36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r>
              <a:rPr lang="en-US"/>
              <a:t>Click to edit Master title style</a:t>
            </a:r>
          </a:p>
        </p:txBody>
      </p:sp>
      <p:pic>
        <p:nvPicPr>
          <p:cNvPr id="8" name="Picture 7">
            <a:extLst>
              <a:ext uri="{FF2B5EF4-FFF2-40B4-BE49-F238E27FC236}">
                <a16:creationId xmlns:a16="http://schemas.microsoft.com/office/drawing/2014/main" id="{5045ACC1-5AB2-9246-A7F9-180FAC4A486F}"/>
              </a:ext>
            </a:extLst>
          </p:cNvPr>
          <p:cNvPicPr>
            <a:picLocks noChangeAspect="1"/>
          </p:cNvPicPr>
          <p:nvPr userDrawn="1"/>
        </p:nvPicPr>
        <p:blipFill>
          <a:blip r:embed="rId2"/>
          <a:stretch>
            <a:fillRect/>
          </a:stretch>
        </p:blipFill>
        <p:spPr>
          <a:xfrm>
            <a:off x="451307" y="435601"/>
            <a:ext cx="1266902" cy="449678"/>
          </a:xfrm>
          <a:prstGeom prst="rect">
            <a:avLst/>
          </a:prstGeom>
        </p:spPr>
      </p:pic>
      <p:sp>
        <p:nvSpPr>
          <p:cNvPr id="11" name="Text Placeholder 10">
            <a:extLst>
              <a:ext uri="{FF2B5EF4-FFF2-40B4-BE49-F238E27FC236}">
                <a16:creationId xmlns:a16="http://schemas.microsoft.com/office/drawing/2014/main" id="{C9EE5818-9702-2F45-AAB8-1A1D42C356B2}"/>
              </a:ext>
            </a:extLst>
          </p:cNvPr>
          <p:cNvSpPr>
            <a:spLocks noGrp="1"/>
          </p:cNvSpPr>
          <p:nvPr>
            <p:ph type="body" sz="quarter" idx="10"/>
          </p:nvPr>
        </p:nvSpPr>
        <p:spPr>
          <a:xfrm>
            <a:off x="449263" y="3913188"/>
            <a:ext cx="8245475" cy="291887"/>
          </a:xfrm>
          <a:prstGeom prst="rect">
            <a:avLst/>
          </a:prstGeom>
        </p:spPr>
        <p:txBody>
          <a:bodyPr/>
          <a:lstStyle>
            <a:lvl1pPr marL="0" indent="0" algn="ctr">
              <a:buNone/>
              <a:defRPr sz="1400" b="1" i="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1352509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90AC33F-903A-1B4A-8D2D-D11D56FC325C}"/>
              </a:ext>
            </a:extLst>
          </p:cNvPr>
          <p:cNvSpPr>
            <a:spLocks noGrp="1"/>
          </p:cNvSpPr>
          <p:nvPr>
            <p:ph type="ctrTitle"/>
          </p:nvPr>
        </p:nvSpPr>
        <p:spPr>
          <a:xfrm>
            <a:off x="451307" y="3209136"/>
            <a:ext cx="8244229" cy="663959"/>
          </a:xfrm>
          <a:prstGeom prst="rect">
            <a:avLst/>
          </a:prstGeom>
        </p:spPr>
        <p:txBody>
          <a:bodyPr anchor="ctr" anchorCtr="0"/>
          <a:lstStyle>
            <a:lvl1pPr algn="ctr">
              <a:defRPr sz="36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r>
              <a:rPr lang="en-US"/>
              <a:t>Click to edit Master title style</a:t>
            </a:r>
          </a:p>
        </p:txBody>
      </p:sp>
      <p:sp>
        <p:nvSpPr>
          <p:cNvPr id="9" name="Text Placeholder 10">
            <a:extLst>
              <a:ext uri="{FF2B5EF4-FFF2-40B4-BE49-F238E27FC236}">
                <a16:creationId xmlns:a16="http://schemas.microsoft.com/office/drawing/2014/main" id="{3D906EDA-B7D1-BB4D-8907-20039F4DD362}"/>
              </a:ext>
            </a:extLst>
          </p:cNvPr>
          <p:cNvSpPr>
            <a:spLocks noGrp="1"/>
          </p:cNvSpPr>
          <p:nvPr>
            <p:ph type="body" sz="quarter" idx="10"/>
          </p:nvPr>
        </p:nvSpPr>
        <p:spPr>
          <a:xfrm>
            <a:off x="449263" y="3913188"/>
            <a:ext cx="8245475" cy="291887"/>
          </a:xfrm>
          <a:prstGeom prst="rect">
            <a:avLst/>
          </a:prstGeom>
        </p:spPr>
        <p:txBody>
          <a:bodyPr/>
          <a:lstStyle>
            <a:lvl1pPr marL="0" indent="0" algn="ctr">
              <a:buNone/>
              <a:defRPr sz="1400" b="1" i="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Edit Master text styles</a:t>
            </a:r>
          </a:p>
        </p:txBody>
      </p:sp>
      <p:pic>
        <p:nvPicPr>
          <p:cNvPr id="5" name="Picture 4">
            <a:extLst>
              <a:ext uri="{FF2B5EF4-FFF2-40B4-BE49-F238E27FC236}">
                <a16:creationId xmlns:a16="http://schemas.microsoft.com/office/drawing/2014/main" id="{5FDDD51A-3DC0-6F43-BECB-791DAC923D60}"/>
              </a:ext>
            </a:extLst>
          </p:cNvPr>
          <p:cNvPicPr>
            <a:picLocks noChangeAspect="1"/>
          </p:cNvPicPr>
          <p:nvPr userDrawn="1"/>
        </p:nvPicPr>
        <p:blipFill>
          <a:blip r:embed="rId3"/>
          <a:stretch>
            <a:fillRect/>
          </a:stretch>
        </p:blipFill>
        <p:spPr>
          <a:xfrm>
            <a:off x="730804" y="383703"/>
            <a:ext cx="1204892" cy="427668"/>
          </a:xfrm>
          <a:prstGeom prst="rect">
            <a:avLst/>
          </a:prstGeom>
        </p:spPr>
      </p:pic>
    </p:spTree>
    <p:custDataLst>
      <p:tags r:id="rId1"/>
    </p:custDataLst>
    <p:extLst>
      <p:ext uri="{BB962C8B-B14F-4D97-AF65-F5344CB8AC3E}">
        <p14:creationId xmlns:p14="http://schemas.microsoft.com/office/powerpoint/2010/main" val="95365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68A0918C-0374-4A08-96FC-BA9D076DD861}"/>
              </a:ext>
            </a:extLst>
          </p:cNvPr>
          <p:cNvSpPr>
            <a:spLocks noGrp="1"/>
          </p:cNvSpPr>
          <p:nvPr>
            <p:ph type="title" hasCustomPrompt="1"/>
          </p:nvPr>
        </p:nvSpPr>
        <p:spPr>
          <a:xfrm>
            <a:off x="556419" y="38485"/>
            <a:ext cx="8031162" cy="726578"/>
          </a:xfrm>
          <a:prstGeom prst="rect">
            <a:avLst/>
          </a:prstGeom>
        </p:spPr>
        <p:txBody>
          <a:bodyPr anchor="b"/>
          <a:lstStyle>
            <a:lvl1pPr>
              <a:defRPr/>
            </a:lvl1pPr>
          </a:lstStyle>
          <a:p>
            <a:r>
              <a:rPr lang="en-US" dirty="0"/>
              <a:t>HEADING</a:t>
            </a:r>
          </a:p>
        </p:txBody>
      </p:sp>
      <p:sp>
        <p:nvSpPr>
          <p:cNvPr id="7" name="Text Placeholder 6">
            <a:extLst>
              <a:ext uri="{FF2B5EF4-FFF2-40B4-BE49-F238E27FC236}">
                <a16:creationId xmlns:a16="http://schemas.microsoft.com/office/drawing/2014/main" id="{776DFFD3-0243-4BE2-AFD8-827DB8954FF1}"/>
              </a:ext>
            </a:extLst>
          </p:cNvPr>
          <p:cNvSpPr>
            <a:spLocks noGrp="1"/>
          </p:cNvSpPr>
          <p:nvPr>
            <p:ph type="body" sz="quarter" idx="10"/>
          </p:nvPr>
        </p:nvSpPr>
        <p:spPr>
          <a:xfrm>
            <a:off x="562769" y="920750"/>
            <a:ext cx="8029575" cy="3429000"/>
          </a:xfrm>
        </p:spPr>
        <p:txBody>
          <a:bodyPr/>
          <a:lstStyle>
            <a:lvl2pPr>
              <a:defRPr/>
            </a:lvl2pPr>
            <a:lvl3pPr>
              <a:defRPr/>
            </a:lvl3pPr>
            <a:lvl4pPr marL="1600200" indent="-228600">
              <a:buFont typeface="Arial" panose="020B0604020202020204" pitchFamily="34" charset="0"/>
              <a:buChar char="−"/>
              <a:defRPr/>
            </a:lvl4pPr>
            <a:lvl5pPr>
              <a:defRPr/>
            </a:lvl5pPr>
          </a:lstStyle>
          <a:p>
            <a:pPr lvl="0"/>
            <a:r>
              <a:rPr lang="en-US" dirty="0"/>
              <a:t>Click to edit Master text styles</a:t>
            </a:r>
          </a:p>
          <a:p>
            <a:pPr lvl="1"/>
            <a:r>
              <a:rPr lang="en-US" dirty="0"/>
              <a:t>Click to edit second level</a:t>
            </a:r>
          </a:p>
          <a:p>
            <a:pPr lvl="2"/>
            <a:r>
              <a:rPr lang="en-US" dirty="0"/>
              <a:t>Click to edit third level</a:t>
            </a:r>
          </a:p>
          <a:p>
            <a:pPr lvl="3"/>
            <a:r>
              <a:rPr lang="en-US" dirty="0"/>
              <a:t>Click to edit fourth level</a:t>
            </a:r>
          </a:p>
          <a:p>
            <a:pPr lvl="4"/>
            <a:r>
              <a:rPr lang="en-US" dirty="0"/>
              <a:t>Click to edit fifth level</a:t>
            </a:r>
          </a:p>
        </p:txBody>
      </p:sp>
    </p:spTree>
    <p:custDataLst>
      <p:tags r:id="rId1"/>
    </p:custDataLst>
    <p:extLst>
      <p:ext uri="{BB962C8B-B14F-4D97-AF65-F5344CB8AC3E}">
        <p14:creationId xmlns:p14="http://schemas.microsoft.com/office/powerpoint/2010/main" val="1987575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C47DE4-042F-4B96-92B8-9DD1A1F3EABA}"/>
              </a:ext>
            </a:extLst>
          </p:cNvPr>
          <p:cNvSpPr>
            <a:spLocks noGrp="1"/>
          </p:cNvSpPr>
          <p:nvPr>
            <p:ph type="title" hasCustomPrompt="1"/>
          </p:nvPr>
        </p:nvSpPr>
        <p:spPr>
          <a:xfrm>
            <a:off x="556419" y="38485"/>
            <a:ext cx="8031162" cy="726578"/>
          </a:xfrm>
          <a:prstGeom prst="rect">
            <a:avLst/>
          </a:prstGeom>
        </p:spPr>
        <p:txBody>
          <a:bodyPr anchor="b"/>
          <a:lstStyle>
            <a:lvl1pPr>
              <a:defRPr>
                <a:latin typeface="Lato Light" panose="020F0302020204030203" pitchFamily="34" charset="0"/>
              </a:defRPr>
            </a:lvl1pPr>
          </a:lstStyle>
          <a:p>
            <a:r>
              <a:rPr lang="en-US" dirty="0"/>
              <a:t>TITLE</a:t>
            </a:r>
          </a:p>
        </p:txBody>
      </p:sp>
      <p:sp>
        <p:nvSpPr>
          <p:cNvPr id="4" name="Text Placeholder 8">
            <a:extLst>
              <a:ext uri="{FF2B5EF4-FFF2-40B4-BE49-F238E27FC236}">
                <a16:creationId xmlns:a16="http://schemas.microsoft.com/office/drawing/2014/main" id="{50E98B96-A5E2-46A9-AB6A-5B9AA790782B}"/>
              </a:ext>
            </a:extLst>
          </p:cNvPr>
          <p:cNvSpPr>
            <a:spLocks noGrp="1"/>
          </p:cNvSpPr>
          <p:nvPr>
            <p:ph type="body" sz="quarter" idx="13" hasCustomPrompt="1"/>
          </p:nvPr>
        </p:nvSpPr>
        <p:spPr>
          <a:xfrm>
            <a:off x="563562" y="734898"/>
            <a:ext cx="8034337" cy="338137"/>
          </a:xfrm>
        </p:spPr>
        <p:txBody>
          <a:bodyPr>
            <a:normAutofit/>
          </a:bodyPr>
          <a:lstStyle>
            <a:lvl1pPr marL="0" indent="0" algn="ctr">
              <a:buNone/>
              <a:defRPr sz="1400">
                <a:solidFill>
                  <a:schemeClr val="bg2">
                    <a:lumMod val="50000"/>
                  </a:schemeClr>
                </a:solidFill>
                <a:latin typeface="Lato Light" panose="020F0302020204030203" pitchFamily="34" charset="0"/>
                <a:cs typeface="Gotham Book"/>
              </a:defRPr>
            </a:lvl1pPr>
          </a:lstStyle>
          <a:p>
            <a:pPr lvl="0"/>
            <a:r>
              <a:rPr lang="en-US" dirty="0"/>
              <a:t>Subtitle</a:t>
            </a:r>
          </a:p>
        </p:txBody>
      </p:sp>
    </p:spTree>
    <p:custDataLst>
      <p:tags r:id="rId1"/>
    </p:custDataLst>
    <p:extLst>
      <p:ext uri="{BB962C8B-B14F-4D97-AF65-F5344CB8AC3E}">
        <p14:creationId xmlns:p14="http://schemas.microsoft.com/office/powerpoint/2010/main" val="2421682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926CA62-3073-4B07-8462-450ECB0F4BB3}"/>
              </a:ext>
            </a:extLst>
          </p:cNvPr>
          <p:cNvSpPr>
            <a:spLocks noGrp="1"/>
          </p:cNvSpPr>
          <p:nvPr>
            <p:ph type="title" hasCustomPrompt="1"/>
          </p:nvPr>
        </p:nvSpPr>
        <p:spPr>
          <a:xfrm>
            <a:off x="556419" y="38485"/>
            <a:ext cx="8031162" cy="726578"/>
          </a:xfrm>
          <a:prstGeom prst="rect">
            <a:avLst/>
          </a:prstGeom>
        </p:spPr>
        <p:txBody>
          <a:bodyPr anchor="b"/>
          <a:lstStyle>
            <a:lvl1pPr>
              <a:defRPr/>
            </a:lvl1pPr>
          </a:lstStyle>
          <a:p>
            <a:r>
              <a:rPr lang="en-US" dirty="0"/>
              <a:t>HEADING</a:t>
            </a:r>
          </a:p>
        </p:txBody>
      </p:sp>
      <p:sp>
        <p:nvSpPr>
          <p:cNvPr id="8" name="Text Placeholder 7">
            <a:extLst>
              <a:ext uri="{FF2B5EF4-FFF2-40B4-BE49-F238E27FC236}">
                <a16:creationId xmlns:a16="http://schemas.microsoft.com/office/drawing/2014/main" id="{EF4FBC6B-FC6D-4642-BAB1-91F0D45D9A44}"/>
              </a:ext>
            </a:extLst>
          </p:cNvPr>
          <p:cNvSpPr>
            <a:spLocks noGrp="1"/>
          </p:cNvSpPr>
          <p:nvPr>
            <p:ph type="body" sz="quarter" idx="10"/>
          </p:nvPr>
        </p:nvSpPr>
        <p:spPr>
          <a:xfrm>
            <a:off x="556419" y="854085"/>
            <a:ext cx="3213100" cy="3435350"/>
          </a:xfrm>
        </p:spPr>
        <p:txBody>
          <a:bodyPr/>
          <a:lstStyle>
            <a:lvl2pPr>
              <a:defRPr/>
            </a:lvl2pPr>
            <a:lvl4pPr marL="1600200" indent="-228600">
              <a:buFont typeface="Arial" panose="020B0604020202020204" pitchFamily="34" charset="0"/>
              <a:buChar char="–"/>
              <a:defRPr/>
            </a:lvl4pPr>
          </a:lstStyle>
          <a:p>
            <a:pPr lvl="0"/>
            <a:r>
              <a:rPr lang="en-US" dirty="0"/>
              <a:t>Click to edit Master text styles</a:t>
            </a:r>
          </a:p>
          <a:p>
            <a:pPr lvl="1"/>
            <a:r>
              <a:rPr lang="en-US" dirty="0"/>
              <a:t>Click to edit</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3111049E-E1E6-404E-AEE1-02F215434184}"/>
              </a:ext>
            </a:extLst>
          </p:cNvPr>
          <p:cNvSpPr>
            <a:spLocks noGrp="1"/>
          </p:cNvSpPr>
          <p:nvPr>
            <p:ph type="body" sz="quarter" idx="11"/>
          </p:nvPr>
        </p:nvSpPr>
        <p:spPr>
          <a:xfrm>
            <a:off x="4891881" y="854075"/>
            <a:ext cx="3213100" cy="3435350"/>
          </a:xfrm>
        </p:spPr>
        <p:txBody>
          <a:bodyPr/>
          <a:lstStyle>
            <a:lvl4pPr marL="1600200" indent="-228600">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032810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537399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ght Titl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1975" y="2590015"/>
            <a:ext cx="8020050" cy="1314450"/>
          </a:xfrm>
        </p:spPr>
        <p:txBody>
          <a:bodyPr>
            <a:normAutofit/>
          </a:bodyPr>
          <a:lstStyle>
            <a:lvl1pPr marL="0" indent="0" algn="ctr">
              <a:buNone/>
              <a:defRPr sz="1600">
                <a:solidFill>
                  <a:schemeClr val="bg1"/>
                </a:solidFill>
                <a:latin typeface="Lato Light" panose="020F030202020403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Title 4">
            <a:extLst>
              <a:ext uri="{FF2B5EF4-FFF2-40B4-BE49-F238E27FC236}">
                <a16:creationId xmlns:a16="http://schemas.microsoft.com/office/drawing/2014/main" id="{DACF41F4-0424-9046-B452-3EE320122247}"/>
              </a:ext>
            </a:extLst>
          </p:cNvPr>
          <p:cNvSpPr>
            <a:spLocks noGrp="1"/>
          </p:cNvSpPr>
          <p:nvPr>
            <p:ph type="title"/>
          </p:nvPr>
        </p:nvSpPr>
        <p:spPr/>
        <p:txBody>
          <a:bodyPr/>
          <a:lstStyle/>
          <a:p>
            <a:r>
              <a:rPr lang="en-US" dirty="0"/>
              <a:t>Click to edit Master title style</a:t>
            </a:r>
          </a:p>
        </p:txBody>
      </p:sp>
    </p:spTree>
    <p:custDataLst>
      <p:tags r:id="rId1"/>
    </p:custDataLst>
    <p:extLst>
      <p:ext uri="{BB962C8B-B14F-4D97-AF65-F5344CB8AC3E}">
        <p14:creationId xmlns:p14="http://schemas.microsoft.com/office/powerpoint/2010/main" val="1664789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Light" panose="020F0302020204030203" pitchFamily="34" charset="0"/>
              </a:defRPr>
            </a:lvl1pPr>
          </a:lstStyle>
          <a:p>
            <a:r>
              <a:rPr lang="en-US"/>
              <a:t>Click to edit Master title style</a:t>
            </a:r>
          </a:p>
        </p:txBody>
      </p:sp>
      <p:sp>
        <p:nvSpPr>
          <p:cNvPr id="5" name="Text Placeholder 8"/>
          <p:cNvSpPr>
            <a:spLocks noGrp="1"/>
          </p:cNvSpPr>
          <p:nvPr>
            <p:ph type="body" sz="quarter" idx="13" hasCustomPrompt="1"/>
          </p:nvPr>
        </p:nvSpPr>
        <p:spPr>
          <a:xfrm>
            <a:off x="563562" y="734898"/>
            <a:ext cx="8034337" cy="338137"/>
          </a:xfrm>
        </p:spPr>
        <p:txBody>
          <a:bodyPr>
            <a:normAutofit/>
          </a:bodyPr>
          <a:lstStyle>
            <a:lvl1pPr marL="0" indent="0" algn="ctr">
              <a:buNone/>
              <a:defRPr sz="1400">
                <a:solidFill>
                  <a:schemeClr val="bg2">
                    <a:lumMod val="50000"/>
                  </a:schemeClr>
                </a:solidFill>
                <a:latin typeface="Lato Light" panose="020F0302020204030203" pitchFamily="34" charset="0"/>
                <a:cs typeface="Gotham Book"/>
              </a:defRPr>
            </a:lvl1pPr>
          </a:lstStyle>
          <a:p>
            <a:pPr lvl="0"/>
            <a:r>
              <a:rPr lang="en-US"/>
              <a:t>Subtitle goes here</a:t>
            </a:r>
          </a:p>
        </p:txBody>
      </p:sp>
    </p:spTree>
    <p:custDataLst>
      <p:tags r:id="rId1"/>
    </p:custDataLst>
    <p:extLst>
      <p:ext uri="{BB962C8B-B14F-4D97-AF65-F5344CB8AC3E}">
        <p14:creationId xmlns:p14="http://schemas.microsoft.com/office/powerpoint/2010/main" val="649299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
          <p:cNvSpPr>
            <a:spLocks noGrp="1" noChangeArrowheads="1"/>
          </p:cNvSpPr>
          <p:nvPr>
            <p:ph type="sldNum" sz="quarter" idx="10"/>
          </p:nvPr>
        </p:nvSpPr>
        <p:spPr>
          <a:ln/>
        </p:spPr>
        <p:txBody>
          <a:bodyPr/>
          <a:lstStyle>
            <a:lvl1pPr>
              <a:defRPr/>
            </a:lvl1pPr>
          </a:lstStyle>
          <a:p>
            <a:pPr>
              <a:defRPr/>
            </a:pPr>
            <a:r>
              <a:rPr lang="en-US" dirty="0"/>
              <a:t> </a:t>
            </a:r>
          </a:p>
        </p:txBody>
      </p:sp>
    </p:spTree>
    <p:custDataLst>
      <p:tags r:id="rId1"/>
    </p:custDataLst>
    <p:extLst>
      <p:ext uri="{BB962C8B-B14F-4D97-AF65-F5344CB8AC3E}">
        <p14:creationId xmlns:p14="http://schemas.microsoft.com/office/powerpoint/2010/main" val="558030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3B414-B5E2-4CA5-837F-7AEDF5F4A24B}"/>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ED5631A-8FFC-42EB-A0CA-E195ED299C1F}"/>
              </a:ext>
            </a:extLst>
          </p:cNvPr>
          <p:cNvSpPr>
            <a:spLocks noGrp="1"/>
          </p:cNvSpPr>
          <p:nvPr>
            <p:ph idx="1"/>
          </p:nvPr>
        </p:nvSpPr>
        <p:spPr/>
        <p:txBody>
          <a:bodyPr/>
          <a:lstStyle>
            <a:lvl1pPr>
              <a:defRPr>
                <a:latin typeface="Lato Light" panose="020F0302020204030203" pitchFamily="34" charset="0"/>
              </a:defRPr>
            </a:lvl1pPr>
            <a:lvl2pPr>
              <a:defRPr>
                <a:latin typeface="Lato Light" panose="020F0302020204030203" pitchFamily="34" charset="0"/>
              </a:defRPr>
            </a:lvl2pPr>
            <a:lvl3pPr>
              <a:defRPr>
                <a:latin typeface="Lato Light" panose="020F0302020204030203" pitchFamily="34" charset="0"/>
              </a:defRPr>
            </a:lvl3pPr>
            <a:lvl4pPr>
              <a:defRPr>
                <a:latin typeface="Lato Light" panose="020F0302020204030203" pitchFamily="34" charset="0"/>
              </a:defRPr>
            </a:lvl4pPr>
            <a:lvl5pPr>
              <a:defRPr>
                <a:latin typeface="Lato Light" panose="020F03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893672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7BC31-4BB3-4A84-B05E-6A2CB5FBEEEA}"/>
              </a:ext>
            </a:extLst>
          </p:cNvPr>
          <p:cNvSpPr>
            <a:spLocks noGrp="1"/>
          </p:cNvSpPr>
          <p:nvPr>
            <p:ph type="title" hasCustomPrompt="1"/>
          </p:nvPr>
        </p:nvSpPr>
        <p:spPr/>
        <p:txBody>
          <a:bodyPr/>
          <a:lstStyle>
            <a:lvl1pPr algn="ctr">
              <a:defRPr/>
            </a:lvl1pPr>
          </a:lstStyle>
          <a:p>
            <a:r>
              <a:rPr lang="en-US" dirty="0"/>
              <a:t>HEADING</a:t>
            </a:r>
          </a:p>
        </p:txBody>
      </p:sp>
      <p:sp>
        <p:nvSpPr>
          <p:cNvPr id="3" name="Content Placeholder 2">
            <a:extLst>
              <a:ext uri="{FF2B5EF4-FFF2-40B4-BE49-F238E27FC236}">
                <a16:creationId xmlns:a16="http://schemas.microsoft.com/office/drawing/2014/main" id="{57B147A3-1C46-4404-9531-77D46C0C4A0C}"/>
              </a:ext>
            </a:extLst>
          </p:cNvPr>
          <p:cNvSpPr>
            <a:spLocks noGrp="1"/>
          </p:cNvSpPr>
          <p:nvPr>
            <p:ph idx="1"/>
          </p:nvPr>
        </p:nvSpPr>
        <p:spPr>
          <a:xfrm>
            <a:off x="628650" y="1370013"/>
            <a:ext cx="7886700" cy="3262312"/>
          </a:xfrm>
        </p:spPr>
        <p:txBody>
          <a:bodyPr/>
          <a:lstStyle>
            <a:lvl1pPr>
              <a:defRPr sz="1800">
                <a:latin typeface="Lato Light" panose="020F0302020204030203" pitchFamily="34" charset="0"/>
              </a:defRPr>
            </a:lvl1pPr>
            <a:lvl2pPr>
              <a:defRPr sz="1800">
                <a:latin typeface="Lato Light" panose="020F0302020204030203" pitchFamily="34" charset="0"/>
              </a:defRPr>
            </a:lvl2pPr>
            <a:lvl3pPr>
              <a:defRPr sz="1600">
                <a:latin typeface="Lato Light" panose="020F0302020204030203" pitchFamily="34" charset="0"/>
              </a:defRPr>
            </a:lvl3pPr>
            <a:lvl4pPr>
              <a:defRPr sz="1400">
                <a:latin typeface="Lato Light" panose="020F0302020204030203" pitchFamily="34" charset="0"/>
              </a:defRPr>
            </a:lvl4pPr>
            <a:lvl5pPr>
              <a:defRPr sz="1400">
                <a:latin typeface="Lato Light" panose="020F03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685445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Light" panose="020F0302020204030203" pitchFamily="34" charset="0"/>
              </a:defRPr>
            </a:lvl1pPr>
          </a:lstStyle>
          <a:p>
            <a:r>
              <a:rPr lang="en-US"/>
              <a:t>Click to edit Master title style</a:t>
            </a:r>
          </a:p>
        </p:txBody>
      </p:sp>
      <p:sp>
        <p:nvSpPr>
          <p:cNvPr id="5" name="Text Placeholder 8"/>
          <p:cNvSpPr>
            <a:spLocks noGrp="1"/>
          </p:cNvSpPr>
          <p:nvPr>
            <p:ph type="body" sz="quarter" idx="13" hasCustomPrompt="1"/>
          </p:nvPr>
        </p:nvSpPr>
        <p:spPr>
          <a:xfrm>
            <a:off x="563562" y="734898"/>
            <a:ext cx="8034337" cy="338137"/>
          </a:xfrm>
        </p:spPr>
        <p:txBody>
          <a:bodyPr>
            <a:normAutofit/>
          </a:bodyPr>
          <a:lstStyle>
            <a:lvl1pPr marL="0" indent="0" algn="ctr">
              <a:buNone/>
              <a:defRPr sz="1400">
                <a:solidFill>
                  <a:schemeClr val="bg2">
                    <a:lumMod val="50000"/>
                  </a:schemeClr>
                </a:solidFill>
                <a:latin typeface="Lato Light" panose="020F0302020204030203" pitchFamily="34" charset="0"/>
                <a:cs typeface="Gotham Book"/>
              </a:defRPr>
            </a:lvl1pPr>
          </a:lstStyle>
          <a:p>
            <a:pPr lvl="0"/>
            <a:r>
              <a:rPr lang="en-US"/>
              <a:t>Subtitle goes here</a:t>
            </a:r>
          </a:p>
        </p:txBody>
      </p:sp>
    </p:spTree>
    <p:extLst>
      <p:ext uri="{BB962C8B-B14F-4D97-AF65-F5344CB8AC3E}">
        <p14:creationId xmlns:p14="http://schemas.microsoft.com/office/powerpoint/2010/main" val="4068495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76FC2-45EE-4970-B921-99ACC8BC892A}"/>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2633F6-5DCB-4CBA-AE8F-C7218D06B049}"/>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latin typeface="Lato Light" panose="020F030202020403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251475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03F81-1A0F-4E07-ADE5-40EFB8D3DB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9EBB99-3B22-4A10-8BAF-B09F9FC5DA36}"/>
              </a:ext>
            </a:extLst>
          </p:cNvPr>
          <p:cNvSpPr>
            <a:spLocks noGrp="1"/>
          </p:cNvSpPr>
          <p:nvPr>
            <p:ph sz="half" idx="1"/>
          </p:nvPr>
        </p:nvSpPr>
        <p:spPr>
          <a:xfrm>
            <a:off x="628650" y="1370013"/>
            <a:ext cx="3867150" cy="3262312"/>
          </a:xfrm>
        </p:spPr>
        <p:txBody>
          <a:bodyPr/>
          <a:lstStyle>
            <a:lvl1pPr>
              <a:defRPr>
                <a:latin typeface="Lato Light" panose="020F0302020204030203" pitchFamily="34" charset="0"/>
              </a:defRPr>
            </a:lvl1pPr>
            <a:lvl2pPr>
              <a:defRPr>
                <a:latin typeface="Lato Light" panose="020F0302020204030203" pitchFamily="34" charset="0"/>
              </a:defRPr>
            </a:lvl2pPr>
            <a:lvl3pPr>
              <a:defRPr>
                <a:latin typeface="Lato Light" panose="020F0302020204030203" pitchFamily="34" charset="0"/>
              </a:defRPr>
            </a:lvl3pPr>
            <a:lvl4pPr>
              <a:defRPr>
                <a:latin typeface="Lato Light" panose="020F0302020204030203" pitchFamily="34" charset="0"/>
              </a:defRPr>
            </a:lvl4pPr>
            <a:lvl5pPr>
              <a:defRPr>
                <a:latin typeface="Lato Light" panose="020F03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4DF990F-5784-42C6-8033-DD26EA121A04}"/>
              </a:ext>
            </a:extLst>
          </p:cNvPr>
          <p:cNvSpPr>
            <a:spLocks noGrp="1"/>
          </p:cNvSpPr>
          <p:nvPr>
            <p:ph sz="half" idx="2"/>
          </p:nvPr>
        </p:nvSpPr>
        <p:spPr>
          <a:xfrm>
            <a:off x="4648200" y="1370013"/>
            <a:ext cx="3867150" cy="3262312"/>
          </a:xfrm>
        </p:spPr>
        <p:txBody>
          <a:bodyPr/>
          <a:lstStyle>
            <a:lvl1pPr>
              <a:defRPr>
                <a:latin typeface="Lato Light" panose="020F0302020204030203" pitchFamily="34" charset="0"/>
              </a:defRPr>
            </a:lvl1pPr>
            <a:lvl2pPr>
              <a:defRPr>
                <a:latin typeface="Lato Light" panose="020F0302020204030203" pitchFamily="34" charset="0"/>
              </a:defRPr>
            </a:lvl2pPr>
            <a:lvl3pPr>
              <a:defRPr>
                <a:latin typeface="Lato Light" panose="020F0302020204030203" pitchFamily="34" charset="0"/>
              </a:defRPr>
            </a:lvl3pPr>
            <a:lvl4pPr>
              <a:defRPr>
                <a:latin typeface="Lato Light" panose="020F0302020204030203" pitchFamily="34" charset="0"/>
              </a:defRPr>
            </a:lvl4pPr>
            <a:lvl5pPr>
              <a:defRPr>
                <a:latin typeface="Lato Light" panose="020F03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2402529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D198C-328D-4E29-9B12-66E3CA60EF89}"/>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6F413C-57A6-4D81-BACA-62C36AF1E9A3}"/>
              </a:ext>
            </a:extLst>
          </p:cNvPr>
          <p:cNvSpPr>
            <a:spLocks noGrp="1"/>
          </p:cNvSpPr>
          <p:nvPr>
            <p:ph type="body" idx="1"/>
          </p:nvPr>
        </p:nvSpPr>
        <p:spPr>
          <a:xfrm>
            <a:off x="630238" y="1260475"/>
            <a:ext cx="3868737" cy="619125"/>
          </a:xfrm>
        </p:spPr>
        <p:txBody>
          <a:bodyPr anchor="b">
            <a:normAutofit/>
          </a:bodyPr>
          <a:lstStyle>
            <a:lvl1pPr marL="0" indent="0">
              <a:buNone/>
              <a:defRPr sz="2200" b="1">
                <a:solidFill>
                  <a:srgbClr val="062667"/>
                </a:solidFill>
                <a:latin typeface="Lato Light" panose="020F03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CEC7D36-9B3F-45DC-B822-479C1BC785CF}"/>
              </a:ext>
            </a:extLst>
          </p:cNvPr>
          <p:cNvSpPr>
            <a:spLocks noGrp="1"/>
          </p:cNvSpPr>
          <p:nvPr>
            <p:ph sz="half" idx="2"/>
          </p:nvPr>
        </p:nvSpPr>
        <p:spPr>
          <a:xfrm>
            <a:off x="630238" y="1879600"/>
            <a:ext cx="3868737" cy="2762250"/>
          </a:xfrm>
        </p:spPr>
        <p:txBody>
          <a:bodyPr/>
          <a:lstStyle>
            <a:lvl1pPr>
              <a:defRPr>
                <a:latin typeface="Lato Light" panose="020F0302020204030203" pitchFamily="34" charset="0"/>
              </a:defRPr>
            </a:lvl1pPr>
            <a:lvl2pPr>
              <a:defRPr>
                <a:latin typeface="Lato Light" panose="020F0302020204030203" pitchFamily="34" charset="0"/>
              </a:defRPr>
            </a:lvl2pPr>
            <a:lvl3pPr>
              <a:defRPr>
                <a:latin typeface="Lato Light" panose="020F0302020204030203" pitchFamily="34" charset="0"/>
              </a:defRPr>
            </a:lvl3pPr>
            <a:lvl4pPr>
              <a:defRPr>
                <a:latin typeface="Lato Light" panose="020F0302020204030203" pitchFamily="34" charset="0"/>
              </a:defRPr>
            </a:lvl4pPr>
            <a:lvl5pPr>
              <a:defRPr>
                <a:latin typeface="Lato Light" panose="020F03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E944465-11B8-470D-A000-A415707D83D4}"/>
              </a:ext>
            </a:extLst>
          </p:cNvPr>
          <p:cNvSpPr>
            <a:spLocks noGrp="1"/>
          </p:cNvSpPr>
          <p:nvPr>
            <p:ph type="body" sz="quarter" idx="3"/>
          </p:nvPr>
        </p:nvSpPr>
        <p:spPr>
          <a:xfrm>
            <a:off x="4629150" y="1260475"/>
            <a:ext cx="3887788" cy="619125"/>
          </a:xfrm>
        </p:spPr>
        <p:txBody>
          <a:bodyPr anchor="b">
            <a:normAutofit/>
          </a:bodyPr>
          <a:lstStyle>
            <a:lvl1pPr marL="0" indent="0">
              <a:buNone/>
              <a:defRPr sz="2200" b="1">
                <a:solidFill>
                  <a:srgbClr val="062667"/>
                </a:solidFill>
                <a:latin typeface="Lato Light" panose="020F03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CFB8850-577E-49C7-9870-F8D8AA4A89AD}"/>
              </a:ext>
            </a:extLst>
          </p:cNvPr>
          <p:cNvSpPr>
            <a:spLocks noGrp="1"/>
          </p:cNvSpPr>
          <p:nvPr>
            <p:ph sz="quarter" idx="4"/>
          </p:nvPr>
        </p:nvSpPr>
        <p:spPr>
          <a:xfrm>
            <a:off x="4629150" y="1879600"/>
            <a:ext cx="3887788" cy="2762250"/>
          </a:xfrm>
        </p:spPr>
        <p:txBody>
          <a:bodyPr/>
          <a:lstStyle>
            <a:lvl1pPr>
              <a:defRPr>
                <a:latin typeface="Lato Light" panose="020F0302020204030203" pitchFamily="34" charset="0"/>
              </a:defRPr>
            </a:lvl1pPr>
            <a:lvl2pPr>
              <a:defRPr>
                <a:latin typeface="Lato Light" panose="020F0302020204030203" pitchFamily="34" charset="0"/>
              </a:defRPr>
            </a:lvl2pPr>
            <a:lvl3pPr>
              <a:defRPr>
                <a:latin typeface="Lato Light" panose="020F0302020204030203" pitchFamily="34" charset="0"/>
              </a:defRPr>
            </a:lvl3pPr>
            <a:lvl4pPr>
              <a:defRPr>
                <a:latin typeface="Lato Light" panose="020F0302020204030203" pitchFamily="34" charset="0"/>
              </a:defRPr>
            </a:lvl4pPr>
            <a:lvl5pPr>
              <a:defRPr>
                <a:latin typeface="Lato Light" panose="020F03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35772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F89F-6536-460F-8F43-07373C82DB0A}"/>
              </a:ext>
            </a:extLst>
          </p:cNvPr>
          <p:cNvSpPr>
            <a:spLocks noGrp="1"/>
          </p:cNvSpPr>
          <p:nvPr>
            <p:ph type="title"/>
          </p:nvPr>
        </p:nvSpPr>
        <p:spPr/>
        <p:txBody>
          <a:bodyPr/>
          <a:lstStyle/>
          <a:p>
            <a:r>
              <a:rPr lang="en-US" dirty="0"/>
              <a:t>Click to edit Master title style</a:t>
            </a:r>
          </a:p>
        </p:txBody>
      </p:sp>
    </p:spTree>
    <p:custDataLst>
      <p:tags r:id="rId1"/>
    </p:custDataLst>
    <p:extLst>
      <p:ext uri="{BB962C8B-B14F-4D97-AF65-F5344CB8AC3E}">
        <p14:creationId xmlns:p14="http://schemas.microsoft.com/office/powerpoint/2010/main" val="3516901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2510948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B9085-A8AD-4F08-BB90-9CEADAE909B0}"/>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412A11-C8CA-4C17-927E-0F95016AAD9E}"/>
              </a:ext>
            </a:extLst>
          </p:cNvPr>
          <p:cNvSpPr>
            <a:spLocks noGrp="1"/>
          </p:cNvSpPr>
          <p:nvPr>
            <p:ph idx="1"/>
          </p:nvPr>
        </p:nvSpPr>
        <p:spPr>
          <a:xfrm>
            <a:off x="3887788" y="741363"/>
            <a:ext cx="4629150" cy="3654425"/>
          </a:xfrm>
        </p:spPr>
        <p:txBody>
          <a:bodyPr/>
          <a:lstStyle>
            <a:lvl1pPr>
              <a:defRPr sz="3200">
                <a:latin typeface="Lato Light" panose="020F0302020204030203" pitchFamily="34" charset="0"/>
              </a:defRPr>
            </a:lvl1pPr>
            <a:lvl2pPr>
              <a:defRPr sz="2800">
                <a:latin typeface="Lato Light" panose="020F0302020204030203" pitchFamily="34" charset="0"/>
              </a:defRPr>
            </a:lvl2pPr>
            <a:lvl3pPr>
              <a:defRPr sz="2400">
                <a:latin typeface="Lato Light" panose="020F0302020204030203" pitchFamily="34" charset="0"/>
              </a:defRPr>
            </a:lvl3pPr>
            <a:lvl4pPr>
              <a:defRPr sz="2000">
                <a:latin typeface="Lato Light" panose="020F0302020204030203" pitchFamily="34" charset="0"/>
              </a:defRPr>
            </a:lvl4pPr>
            <a:lvl5pPr>
              <a:defRPr sz="2000">
                <a:latin typeface="Lato Light" panose="020F0302020204030203"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85DE681-D8F9-4F2D-96AB-8916F3A28B79}"/>
              </a:ext>
            </a:extLst>
          </p:cNvPr>
          <p:cNvSpPr>
            <a:spLocks noGrp="1"/>
          </p:cNvSpPr>
          <p:nvPr>
            <p:ph type="body" sz="half" idx="2"/>
          </p:nvPr>
        </p:nvSpPr>
        <p:spPr>
          <a:xfrm>
            <a:off x="630238" y="1543050"/>
            <a:ext cx="2949575" cy="2859088"/>
          </a:xfrm>
        </p:spPr>
        <p:txBody>
          <a:bodyPr/>
          <a:lstStyle>
            <a:lvl1pPr marL="0" indent="0">
              <a:buNone/>
              <a:defRPr sz="1600">
                <a:latin typeface="Lato Light" panose="020F030202020403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1357296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B3B38-0CF5-4DC7-AF36-F2D9A0608C80}"/>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0C01F1-061A-4CCB-BA48-E577BC19E91C}"/>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3AFC4F0-18C2-4795-B98A-628AF1D2DAAE}"/>
              </a:ext>
            </a:extLst>
          </p:cNvPr>
          <p:cNvSpPr>
            <a:spLocks noGrp="1"/>
          </p:cNvSpPr>
          <p:nvPr>
            <p:ph type="body" sz="half" idx="2"/>
          </p:nvPr>
        </p:nvSpPr>
        <p:spPr>
          <a:xfrm>
            <a:off x="630238" y="1543050"/>
            <a:ext cx="2949575" cy="2859088"/>
          </a:xfrm>
        </p:spPr>
        <p:txBody>
          <a:bodyPr/>
          <a:lstStyle>
            <a:lvl1pPr marL="0" indent="0">
              <a:buNone/>
              <a:defRPr sz="1600">
                <a:latin typeface="Lato Light" panose="020F030202020403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3781314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2B9A-7E43-48CA-9B17-54B571CDA3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BD8001-F62C-439E-AC79-60DA3D4C2111}"/>
              </a:ext>
            </a:extLst>
          </p:cNvPr>
          <p:cNvSpPr>
            <a:spLocks noGrp="1"/>
          </p:cNvSpPr>
          <p:nvPr>
            <p:ph type="body" orient="vert" idx="1"/>
          </p:nvPr>
        </p:nvSpPr>
        <p:spPr/>
        <p:txBody>
          <a:bodyPr vert="eaVert"/>
          <a:lstStyle>
            <a:lvl1pPr>
              <a:defRPr>
                <a:latin typeface="Lato Light" panose="020F0302020204030203" pitchFamily="34" charset="0"/>
              </a:defRPr>
            </a:lvl1pPr>
            <a:lvl2pPr>
              <a:defRPr>
                <a:latin typeface="Lato Light" panose="020F0302020204030203" pitchFamily="34" charset="0"/>
              </a:defRPr>
            </a:lvl2pPr>
            <a:lvl3pPr>
              <a:defRPr>
                <a:latin typeface="Lato Light" panose="020F0302020204030203" pitchFamily="34" charset="0"/>
              </a:defRPr>
            </a:lvl3pPr>
            <a:lvl4pPr>
              <a:defRPr>
                <a:latin typeface="Lato Light" panose="020F0302020204030203" pitchFamily="34" charset="0"/>
              </a:defRPr>
            </a:lvl4pPr>
            <a:lvl5pPr>
              <a:defRPr>
                <a:latin typeface="Lato Light" panose="020F03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133473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94CC8B-5554-4400-83B6-A85A4D53594E}"/>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AF29DD-D186-4FC5-8FA4-987CB0A5FC61}"/>
              </a:ext>
            </a:extLst>
          </p:cNvPr>
          <p:cNvSpPr>
            <a:spLocks noGrp="1"/>
          </p:cNvSpPr>
          <p:nvPr>
            <p:ph type="body" orient="vert" idx="1"/>
          </p:nvPr>
        </p:nvSpPr>
        <p:spPr>
          <a:xfrm>
            <a:off x="628650" y="274638"/>
            <a:ext cx="5762625" cy="4357687"/>
          </a:xfrm>
        </p:spPr>
        <p:txBody>
          <a:bodyPr vert="eaVert"/>
          <a:lstStyle>
            <a:lvl1pPr>
              <a:defRPr>
                <a:latin typeface="Lato Light" panose="020F0302020204030203" pitchFamily="34" charset="0"/>
              </a:defRPr>
            </a:lvl1pPr>
            <a:lvl2pPr>
              <a:defRPr>
                <a:latin typeface="Lato Light" panose="020F0302020204030203" pitchFamily="34" charset="0"/>
              </a:defRPr>
            </a:lvl2pPr>
            <a:lvl3pPr>
              <a:defRPr>
                <a:latin typeface="Lato Light" panose="020F0302020204030203" pitchFamily="34" charset="0"/>
              </a:defRPr>
            </a:lvl3pPr>
            <a:lvl4pPr>
              <a:defRPr>
                <a:latin typeface="Lato Light" panose="020F0302020204030203" pitchFamily="34" charset="0"/>
              </a:defRPr>
            </a:lvl4pPr>
            <a:lvl5pPr>
              <a:defRPr>
                <a:latin typeface="Lato Light" panose="020F03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19268332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Light" panose="020F0302020204030203" pitchFamily="34" charset="0"/>
              </a:defRPr>
            </a:lvl1pPr>
          </a:lstStyle>
          <a:p>
            <a:r>
              <a:rPr lang="en-US"/>
              <a:t>Click to edit Master title style</a:t>
            </a:r>
          </a:p>
        </p:txBody>
      </p:sp>
      <p:sp>
        <p:nvSpPr>
          <p:cNvPr id="5" name="Text Placeholder 8"/>
          <p:cNvSpPr>
            <a:spLocks noGrp="1"/>
          </p:cNvSpPr>
          <p:nvPr>
            <p:ph type="body" sz="quarter" idx="13" hasCustomPrompt="1"/>
          </p:nvPr>
        </p:nvSpPr>
        <p:spPr>
          <a:xfrm>
            <a:off x="563562" y="734898"/>
            <a:ext cx="8034337" cy="338137"/>
          </a:xfrm>
        </p:spPr>
        <p:txBody>
          <a:bodyPr>
            <a:normAutofit/>
          </a:bodyPr>
          <a:lstStyle>
            <a:lvl1pPr marL="0" indent="0" algn="ctr">
              <a:buNone/>
              <a:defRPr sz="1400">
                <a:solidFill>
                  <a:schemeClr val="bg2">
                    <a:lumMod val="50000"/>
                  </a:schemeClr>
                </a:solidFill>
                <a:latin typeface="Lato Light" panose="020F0302020204030203" pitchFamily="34" charset="0"/>
                <a:cs typeface="Gotham Book"/>
              </a:defRPr>
            </a:lvl1pPr>
          </a:lstStyle>
          <a:p>
            <a:pPr lvl="0"/>
            <a:r>
              <a:rPr lang="en-US"/>
              <a:t>Subtitle goes here</a:t>
            </a:r>
          </a:p>
        </p:txBody>
      </p:sp>
    </p:spTree>
    <p:extLst>
      <p:ext uri="{BB962C8B-B14F-4D97-AF65-F5344CB8AC3E}">
        <p14:creationId xmlns:p14="http://schemas.microsoft.com/office/powerpoint/2010/main" val="3498164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Light" panose="020F0302020204030203" pitchFamily="34" charset="0"/>
              </a:defRPr>
            </a:lvl1pPr>
          </a:lstStyle>
          <a:p>
            <a:r>
              <a:rPr lang="en-US"/>
              <a:t>Click to edit Master title style</a:t>
            </a:r>
          </a:p>
        </p:txBody>
      </p:sp>
      <p:sp>
        <p:nvSpPr>
          <p:cNvPr id="5" name="Text Placeholder 8"/>
          <p:cNvSpPr>
            <a:spLocks noGrp="1"/>
          </p:cNvSpPr>
          <p:nvPr>
            <p:ph type="body" sz="quarter" idx="13" hasCustomPrompt="1"/>
          </p:nvPr>
        </p:nvSpPr>
        <p:spPr>
          <a:xfrm>
            <a:off x="563562" y="734898"/>
            <a:ext cx="8034337" cy="338137"/>
          </a:xfrm>
        </p:spPr>
        <p:txBody>
          <a:bodyPr>
            <a:normAutofit/>
          </a:bodyPr>
          <a:lstStyle>
            <a:lvl1pPr marL="0" indent="0" algn="ctr">
              <a:buNone/>
              <a:defRPr sz="1400">
                <a:solidFill>
                  <a:schemeClr val="bg2">
                    <a:lumMod val="50000"/>
                  </a:schemeClr>
                </a:solidFill>
                <a:latin typeface="Lato Light" panose="020F0302020204030203" pitchFamily="34" charset="0"/>
                <a:cs typeface="Gotham Book"/>
              </a:defRPr>
            </a:lvl1pPr>
          </a:lstStyle>
          <a:p>
            <a:pPr lvl="0"/>
            <a:r>
              <a:rPr lang="en-US"/>
              <a:t>Subtitle goes here</a:t>
            </a:r>
          </a:p>
        </p:txBody>
      </p:sp>
    </p:spTree>
    <p:extLst>
      <p:ext uri="{BB962C8B-B14F-4D97-AF65-F5344CB8AC3E}">
        <p14:creationId xmlns:p14="http://schemas.microsoft.com/office/powerpoint/2010/main" val="40684953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Light Titl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3B31CFE-7E96-4F74-9AFB-A65F04643F01}"/>
              </a:ext>
            </a:extLst>
          </p:cNvPr>
          <p:cNvSpPr>
            <a:spLocks noGrp="1"/>
          </p:cNvSpPr>
          <p:nvPr>
            <p:ph type="title"/>
          </p:nvPr>
        </p:nvSpPr>
        <p:spPr>
          <a:xfrm>
            <a:off x="556419" y="38485"/>
            <a:ext cx="8031162" cy="726578"/>
          </a:xfrm>
          <a:prstGeom prst="rect">
            <a:avLst/>
          </a:prstGeom>
        </p:spPr>
        <p:txBody>
          <a:bodyPr vert="horz" lIns="0" tIns="45720" rIns="0" bIns="0" rtlCol="0" anchor="b" anchorCtr="0">
            <a:normAutofit/>
          </a:bodyPr>
          <a:lstStyle/>
          <a:p>
            <a:r>
              <a:rPr lang="en-US"/>
              <a:t>Click to edit master title style</a:t>
            </a:r>
          </a:p>
        </p:txBody>
      </p:sp>
      <p:sp>
        <p:nvSpPr>
          <p:cNvPr id="9" name="Text Placeholder 8">
            <a:extLst>
              <a:ext uri="{FF2B5EF4-FFF2-40B4-BE49-F238E27FC236}">
                <a16:creationId xmlns:a16="http://schemas.microsoft.com/office/drawing/2014/main" id="{EC877EF6-441F-442D-8462-F98DCA6BBE64}"/>
              </a:ext>
            </a:extLst>
          </p:cNvPr>
          <p:cNvSpPr>
            <a:spLocks noGrp="1"/>
          </p:cNvSpPr>
          <p:nvPr>
            <p:ph type="body" sz="quarter" idx="10"/>
          </p:nvPr>
        </p:nvSpPr>
        <p:spPr>
          <a:xfrm>
            <a:off x="556419" y="1178529"/>
            <a:ext cx="8031162" cy="343537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8">
            <a:extLst>
              <a:ext uri="{FF2B5EF4-FFF2-40B4-BE49-F238E27FC236}">
                <a16:creationId xmlns:a16="http://schemas.microsoft.com/office/drawing/2014/main" id="{2DCD3ABD-974B-4E7A-BDCC-001BA08EB897}"/>
              </a:ext>
            </a:extLst>
          </p:cNvPr>
          <p:cNvSpPr>
            <a:spLocks noGrp="1"/>
          </p:cNvSpPr>
          <p:nvPr>
            <p:ph type="body" sz="quarter" idx="13" hasCustomPrompt="1"/>
          </p:nvPr>
        </p:nvSpPr>
        <p:spPr>
          <a:xfrm>
            <a:off x="563564" y="734900"/>
            <a:ext cx="8024019" cy="338137"/>
          </a:xfrm>
          <a:prstGeom prst="rect">
            <a:avLst/>
          </a:prstGeom>
        </p:spPr>
        <p:txBody>
          <a:bodyPr>
            <a:normAutofit/>
          </a:bodyPr>
          <a:lstStyle>
            <a:lvl1pPr marL="0" indent="0" algn="ctr">
              <a:buNone/>
              <a:defRPr sz="1400">
                <a:solidFill>
                  <a:schemeClr val="bg2">
                    <a:lumMod val="50000"/>
                  </a:schemeClr>
                </a:solidFill>
                <a:latin typeface="Lato Light" panose="020F0302020204030203" pitchFamily="34" charset="0"/>
                <a:cs typeface="Gotham Book"/>
              </a:defRPr>
            </a:lvl1pPr>
          </a:lstStyle>
          <a:p>
            <a:pPr lvl="0"/>
            <a:r>
              <a:rPr lang="en-US"/>
              <a:t>Subtitle goes here</a:t>
            </a:r>
          </a:p>
        </p:txBody>
      </p:sp>
    </p:spTree>
    <p:extLst>
      <p:ext uri="{BB962C8B-B14F-4D97-AF65-F5344CB8AC3E}">
        <p14:creationId xmlns:p14="http://schemas.microsoft.com/office/powerpoint/2010/main" val="2374883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555C5-A0EB-4E8A-8788-3B943D9E2993}"/>
              </a:ext>
            </a:extLst>
          </p:cNvPr>
          <p:cNvSpPr>
            <a:spLocks noGrp="1"/>
          </p:cNvSpPr>
          <p:nvPr>
            <p:ph type="title" hasCustomPrompt="1"/>
          </p:nvPr>
        </p:nvSpPr>
        <p:spPr>
          <a:xfrm>
            <a:off x="628650" y="361950"/>
            <a:ext cx="7886700" cy="550863"/>
          </a:xfrm>
          <a:prstGeom prst="rect">
            <a:avLst/>
          </a:prstGeom>
        </p:spPr>
        <p:txBody>
          <a:bodyPr anchor="b"/>
          <a:lstStyle>
            <a:lvl1pPr>
              <a:defRPr sz="3000">
                <a:solidFill>
                  <a:srgbClr val="BA832E"/>
                </a:solidFill>
              </a:defRPr>
            </a:lvl1pPr>
          </a:lstStyle>
          <a:p>
            <a:r>
              <a:rPr lang="en-US" dirty="0"/>
              <a:t>Presentation Agenda</a:t>
            </a:r>
          </a:p>
        </p:txBody>
      </p:sp>
      <p:sp>
        <p:nvSpPr>
          <p:cNvPr id="4" name="Text Placeholder 3">
            <a:extLst>
              <a:ext uri="{FF2B5EF4-FFF2-40B4-BE49-F238E27FC236}">
                <a16:creationId xmlns:a16="http://schemas.microsoft.com/office/drawing/2014/main" id="{11C4D1F8-1170-4988-9D06-BB2539288D51}"/>
              </a:ext>
            </a:extLst>
          </p:cNvPr>
          <p:cNvSpPr>
            <a:spLocks noGrp="1"/>
          </p:cNvSpPr>
          <p:nvPr>
            <p:ph type="body" sz="quarter" idx="10"/>
          </p:nvPr>
        </p:nvSpPr>
        <p:spPr>
          <a:xfrm>
            <a:off x="628650" y="1181100"/>
            <a:ext cx="3708400" cy="3600450"/>
          </a:xfrm>
          <a:prstGeom prst="rect">
            <a:avLst/>
          </a:prstGeom>
        </p:spPr>
        <p:txBody>
          <a:bodyPr/>
          <a:lstStyle>
            <a:lvl1pPr>
              <a:buClr>
                <a:srgbClr val="062667"/>
              </a:buClr>
              <a:defRPr sz="1800"/>
            </a:lvl1pPr>
            <a:lvl2pPr marL="685800" indent="-228600">
              <a:buClr>
                <a:srgbClr val="062667"/>
              </a:buClr>
              <a:buFont typeface="Arial" panose="020B0604020202020204" pitchFamily="34" charset="0"/>
              <a:buChar char="−"/>
              <a:defRPr sz="1800"/>
            </a:lvl2pPr>
            <a:lvl3pPr>
              <a:buClr>
                <a:srgbClr val="062667"/>
              </a:buClr>
              <a:defRPr sz="1600"/>
            </a:lvl3pPr>
            <a:lvl4pPr marL="1600200" indent="-228600">
              <a:buClr>
                <a:srgbClr val="062667"/>
              </a:buClr>
              <a:buFont typeface="Arial" panose="020B0604020202020204" pitchFamily="34" charset="0"/>
              <a:buChar char="−"/>
              <a:defRPr sz="1400"/>
            </a:lvl4pPr>
            <a:lvl5pPr marL="2057400" indent="-228600">
              <a:buClr>
                <a:srgbClr val="062667"/>
              </a:buClr>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1270B2A6-F7D7-4DAD-846D-CCC600D4E1D8}"/>
              </a:ext>
            </a:extLst>
          </p:cNvPr>
          <p:cNvSpPr>
            <a:spLocks noGrp="1"/>
          </p:cNvSpPr>
          <p:nvPr>
            <p:ph type="pic" sz="quarter" idx="11"/>
          </p:nvPr>
        </p:nvSpPr>
        <p:spPr>
          <a:xfrm>
            <a:off x="4572000" y="1181100"/>
            <a:ext cx="3943350" cy="3600450"/>
          </a:xfrm>
          <a:prstGeom prst="rect">
            <a:avLst/>
          </a:prstGeom>
        </p:spPr>
        <p:txBody>
          <a:bodyPr/>
          <a:lstStyle/>
          <a:p>
            <a:endParaRPr lang="en-US"/>
          </a:p>
        </p:txBody>
      </p:sp>
    </p:spTree>
    <p:custDataLst>
      <p:tags r:id="rId1"/>
    </p:custDataLst>
    <p:extLst>
      <p:ext uri="{BB962C8B-B14F-4D97-AF65-F5344CB8AC3E}">
        <p14:creationId xmlns:p14="http://schemas.microsoft.com/office/powerpoint/2010/main" val="23171325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
          <p:cNvSpPr>
            <a:spLocks noGrp="1" noChangeArrowheads="1"/>
          </p:cNvSpPr>
          <p:nvPr>
            <p:ph type="sldNum" sz="quarter" idx="10"/>
          </p:nvPr>
        </p:nvSpPr>
        <p:spPr>
          <a:ln/>
        </p:spPr>
        <p:txBody>
          <a:bodyPr/>
          <a:lstStyle>
            <a:lvl1pPr>
              <a:defRPr/>
            </a:lvl1pPr>
          </a:lstStyle>
          <a:p>
            <a:pPr>
              <a:defRPr/>
            </a:pPr>
            <a:fld id="{EDC02072-5D51-4B96-9CA4-0201073BDF3D}" type="slidenum">
              <a:rPr lang="en-US"/>
              <a:pPr>
                <a:defRPr/>
              </a:pPr>
              <a:t>‹#›</a:t>
            </a:fld>
            <a:endParaRPr lang="en-US" dirty="0"/>
          </a:p>
        </p:txBody>
      </p:sp>
    </p:spTree>
    <p:extLst>
      <p:ext uri="{BB962C8B-B14F-4D97-AF65-F5344CB8AC3E}">
        <p14:creationId xmlns:p14="http://schemas.microsoft.com/office/powerpoint/2010/main" val="2565431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64F645-8FAC-AD48-8986-EA81F7900281}"/>
              </a:ext>
            </a:extLst>
          </p:cNvPr>
          <p:cNvPicPr>
            <a:picLocks noChangeAspect="1"/>
          </p:cNvPicPr>
          <p:nvPr userDrawn="1"/>
        </p:nvPicPr>
        <p:blipFill>
          <a:blip r:embed="rId3"/>
          <a:stretch>
            <a:fillRect/>
          </a:stretch>
        </p:blipFill>
        <p:spPr>
          <a:xfrm rot="10800000">
            <a:off x="0" y="-8635"/>
            <a:ext cx="9144000" cy="2223877"/>
          </a:xfrm>
          <a:prstGeom prst="rect">
            <a:avLst/>
          </a:prstGeom>
        </p:spPr>
      </p:pic>
      <p:sp>
        <p:nvSpPr>
          <p:cNvPr id="8" name="Title 1">
            <a:extLst>
              <a:ext uri="{FF2B5EF4-FFF2-40B4-BE49-F238E27FC236}">
                <a16:creationId xmlns:a16="http://schemas.microsoft.com/office/drawing/2014/main" id="{7C68B02B-F09E-724B-B449-7C04C9A2DEA8}"/>
              </a:ext>
            </a:extLst>
          </p:cNvPr>
          <p:cNvSpPr>
            <a:spLocks noGrp="1"/>
          </p:cNvSpPr>
          <p:nvPr>
            <p:ph type="ctrTitle"/>
          </p:nvPr>
        </p:nvSpPr>
        <p:spPr>
          <a:xfrm>
            <a:off x="451307" y="3209136"/>
            <a:ext cx="8244229" cy="663959"/>
          </a:xfrm>
          <a:prstGeom prst="rect">
            <a:avLst/>
          </a:prstGeom>
        </p:spPr>
        <p:txBody>
          <a:bodyPr anchor="ctr" anchorCtr="0"/>
          <a:lstStyle>
            <a:lvl1pPr algn="ctr">
              <a:defRPr sz="36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r>
              <a:rPr lang="en-US"/>
              <a:t>Click to edit Master title style</a:t>
            </a:r>
          </a:p>
        </p:txBody>
      </p:sp>
      <p:pic>
        <p:nvPicPr>
          <p:cNvPr id="9" name="Picture 8">
            <a:extLst>
              <a:ext uri="{FF2B5EF4-FFF2-40B4-BE49-F238E27FC236}">
                <a16:creationId xmlns:a16="http://schemas.microsoft.com/office/drawing/2014/main" id="{4ACD1A3C-0F37-AE42-9058-28174ED81190}"/>
              </a:ext>
            </a:extLst>
          </p:cNvPr>
          <p:cNvPicPr>
            <a:picLocks noChangeAspect="1"/>
          </p:cNvPicPr>
          <p:nvPr userDrawn="1"/>
        </p:nvPicPr>
        <p:blipFill>
          <a:blip r:embed="rId4"/>
          <a:srcRect/>
          <a:stretch/>
        </p:blipFill>
        <p:spPr>
          <a:xfrm>
            <a:off x="7438656" y="435601"/>
            <a:ext cx="1245262" cy="449678"/>
          </a:xfrm>
          <a:prstGeom prst="rect">
            <a:avLst/>
          </a:prstGeom>
        </p:spPr>
      </p:pic>
      <p:sp>
        <p:nvSpPr>
          <p:cNvPr id="10" name="Text Placeholder 10">
            <a:extLst>
              <a:ext uri="{FF2B5EF4-FFF2-40B4-BE49-F238E27FC236}">
                <a16:creationId xmlns:a16="http://schemas.microsoft.com/office/drawing/2014/main" id="{88237AED-9616-2048-8EAE-AF7FFA1B9410}"/>
              </a:ext>
            </a:extLst>
          </p:cNvPr>
          <p:cNvSpPr>
            <a:spLocks noGrp="1"/>
          </p:cNvSpPr>
          <p:nvPr>
            <p:ph type="body" sz="quarter" idx="10"/>
          </p:nvPr>
        </p:nvSpPr>
        <p:spPr>
          <a:xfrm>
            <a:off x="449263" y="3913188"/>
            <a:ext cx="8245475" cy="291887"/>
          </a:xfrm>
          <a:prstGeom prst="rect">
            <a:avLst/>
          </a:prstGeom>
        </p:spPr>
        <p:txBody>
          <a:bodyPr/>
          <a:lstStyle>
            <a:lvl1pPr marL="0" indent="0" algn="ctr">
              <a:buNone/>
              <a:defRPr sz="1400" b="1" i="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Edit Master text styles</a:t>
            </a:r>
          </a:p>
        </p:txBody>
      </p:sp>
    </p:spTree>
    <p:custDataLst>
      <p:tags r:id="rId1"/>
    </p:custDataLst>
    <p:extLst>
      <p:ext uri="{BB962C8B-B14F-4D97-AF65-F5344CB8AC3E}">
        <p14:creationId xmlns:p14="http://schemas.microsoft.com/office/powerpoint/2010/main" val="2631634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6C4750F-5AC2-3D49-A1A0-FF18BD63EB73}"/>
              </a:ext>
            </a:extLst>
          </p:cNvPr>
          <p:cNvSpPr>
            <a:spLocks noGrp="1"/>
          </p:cNvSpPr>
          <p:nvPr>
            <p:ph type="ctrTitle"/>
          </p:nvPr>
        </p:nvSpPr>
        <p:spPr>
          <a:xfrm>
            <a:off x="451307" y="3209136"/>
            <a:ext cx="8244229" cy="663959"/>
          </a:xfrm>
          <a:prstGeom prst="rect">
            <a:avLst/>
          </a:prstGeom>
        </p:spPr>
        <p:txBody>
          <a:bodyPr anchor="ctr" anchorCtr="0"/>
          <a:lstStyle>
            <a:lvl1pPr algn="ctr">
              <a:defRPr sz="36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r>
              <a:rPr lang="en-US"/>
              <a:t>Click to edit Master title style</a:t>
            </a:r>
          </a:p>
        </p:txBody>
      </p:sp>
      <p:pic>
        <p:nvPicPr>
          <p:cNvPr id="8" name="Picture 7">
            <a:extLst>
              <a:ext uri="{FF2B5EF4-FFF2-40B4-BE49-F238E27FC236}">
                <a16:creationId xmlns:a16="http://schemas.microsoft.com/office/drawing/2014/main" id="{EBBFB884-4700-A548-B58F-E61C10F08229}"/>
              </a:ext>
            </a:extLst>
          </p:cNvPr>
          <p:cNvPicPr>
            <a:picLocks noChangeAspect="1"/>
          </p:cNvPicPr>
          <p:nvPr userDrawn="1"/>
        </p:nvPicPr>
        <p:blipFill>
          <a:blip r:embed="rId3"/>
          <a:stretch>
            <a:fillRect/>
          </a:stretch>
        </p:blipFill>
        <p:spPr>
          <a:xfrm>
            <a:off x="7870666" y="685973"/>
            <a:ext cx="965586" cy="342728"/>
          </a:xfrm>
          <a:prstGeom prst="rect">
            <a:avLst/>
          </a:prstGeom>
        </p:spPr>
      </p:pic>
      <p:sp>
        <p:nvSpPr>
          <p:cNvPr id="9" name="Text Placeholder 10">
            <a:extLst>
              <a:ext uri="{FF2B5EF4-FFF2-40B4-BE49-F238E27FC236}">
                <a16:creationId xmlns:a16="http://schemas.microsoft.com/office/drawing/2014/main" id="{28AEEA72-2AC4-9F4D-8C8E-2CDDCB46D020}"/>
              </a:ext>
            </a:extLst>
          </p:cNvPr>
          <p:cNvSpPr>
            <a:spLocks noGrp="1"/>
          </p:cNvSpPr>
          <p:nvPr>
            <p:ph type="body" sz="quarter" idx="10"/>
          </p:nvPr>
        </p:nvSpPr>
        <p:spPr>
          <a:xfrm>
            <a:off x="449263" y="3913188"/>
            <a:ext cx="8245475" cy="291887"/>
          </a:xfrm>
          <a:prstGeom prst="rect">
            <a:avLst/>
          </a:prstGeom>
        </p:spPr>
        <p:txBody>
          <a:bodyPr/>
          <a:lstStyle>
            <a:lvl1pPr marL="0" indent="0" algn="ctr">
              <a:buNone/>
              <a:defRPr sz="1400" b="1" i="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Edit Master text styles</a:t>
            </a:r>
          </a:p>
        </p:txBody>
      </p:sp>
    </p:spTree>
    <p:custDataLst>
      <p:tags r:id="rId1"/>
    </p:custDataLst>
    <p:extLst>
      <p:ext uri="{BB962C8B-B14F-4D97-AF65-F5344CB8AC3E}">
        <p14:creationId xmlns:p14="http://schemas.microsoft.com/office/powerpoint/2010/main" val="1728102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90AC33F-903A-1B4A-8D2D-D11D56FC325C}"/>
              </a:ext>
            </a:extLst>
          </p:cNvPr>
          <p:cNvSpPr>
            <a:spLocks noGrp="1"/>
          </p:cNvSpPr>
          <p:nvPr>
            <p:ph type="ctrTitle"/>
          </p:nvPr>
        </p:nvSpPr>
        <p:spPr>
          <a:xfrm>
            <a:off x="451307" y="3209136"/>
            <a:ext cx="8244229" cy="663959"/>
          </a:xfrm>
          <a:prstGeom prst="rect">
            <a:avLst/>
          </a:prstGeom>
        </p:spPr>
        <p:txBody>
          <a:bodyPr anchor="ctr" anchorCtr="0"/>
          <a:lstStyle>
            <a:lvl1pPr algn="ctr">
              <a:defRPr sz="36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r>
              <a:rPr lang="en-US"/>
              <a:t>Click to edit Master title style</a:t>
            </a:r>
          </a:p>
        </p:txBody>
      </p:sp>
      <p:pic>
        <p:nvPicPr>
          <p:cNvPr id="8" name="Picture 7">
            <a:extLst>
              <a:ext uri="{FF2B5EF4-FFF2-40B4-BE49-F238E27FC236}">
                <a16:creationId xmlns:a16="http://schemas.microsoft.com/office/drawing/2014/main" id="{35D66E15-A7E1-334C-8EEA-7712FDA709B3}"/>
              </a:ext>
            </a:extLst>
          </p:cNvPr>
          <p:cNvPicPr>
            <a:picLocks noChangeAspect="1"/>
          </p:cNvPicPr>
          <p:nvPr userDrawn="1"/>
        </p:nvPicPr>
        <p:blipFill>
          <a:blip r:embed="rId3"/>
          <a:srcRect/>
          <a:stretch/>
        </p:blipFill>
        <p:spPr>
          <a:xfrm>
            <a:off x="7155628" y="332187"/>
            <a:ext cx="1245262" cy="449678"/>
          </a:xfrm>
          <a:prstGeom prst="rect">
            <a:avLst/>
          </a:prstGeom>
        </p:spPr>
      </p:pic>
      <p:sp>
        <p:nvSpPr>
          <p:cNvPr id="9" name="Text Placeholder 10">
            <a:extLst>
              <a:ext uri="{FF2B5EF4-FFF2-40B4-BE49-F238E27FC236}">
                <a16:creationId xmlns:a16="http://schemas.microsoft.com/office/drawing/2014/main" id="{3D906EDA-B7D1-BB4D-8907-20039F4DD362}"/>
              </a:ext>
            </a:extLst>
          </p:cNvPr>
          <p:cNvSpPr>
            <a:spLocks noGrp="1"/>
          </p:cNvSpPr>
          <p:nvPr>
            <p:ph type="body" sz="quarter" idx="10"/>
          </p:nvPr>
        </p:nvSpPr>
        <p:spPr>
          <a:xfrm>
            <a:off x="449263" y="3913188"/>
            <a:ext cx="8245475" cy="291887"/>
          </a:xfrm>
          <a:prstGeom prst="rect">
            <a:avLst/>
          </a:prstGeom>
        </p:spPr>
        <p:txBody>
          <a:bodyPr/>
          <a:lstStyle>
            <a:lvl1pPr marL="0" indent="0" algn="ctr">
              <a:buNone/>
              <a:defRPr sz="1400" b="1" i="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Edit Master text styles</a:t>
            </a:r>
          </a:p>
        </p:txBody>
      </p:sp>
    </p:spTree>
    <p:custDataLst>
      <p:tags r:id="rId1"/>
    </p:custDataLst>
    <p:extLst>
      <p:ext uri="{BB962C8B-B14F-4D97-AF65-F5344CB8AC3E}">
        <p14:creationId xmlns:p14="http://schemas.microsoft.com/office/powerpoint/2010/main" val="2612827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498113-0DE3-184C-8B71-1F08B4F910AB}"/>
              </a:ext>
            </a:extLst>
          </p:cNvPr>
          <p:cNvPicPr>
            <a:picLocks noChangeAspect="1"/>
          </p:cNvPicPr>
          <p:nvPr userDrawn="1"/>
        </p:nvPicPr>
        <p:blipFill>
          <a:blip r:embed="rId2"/>
          <a:stretch>
            <a:fillRect/>
          </a:stretch>
        </p:blipFill>
        <p:spPr>
          <a:xfrm>
            <a:off x="7195998" y="383702"/>
            <a:ext cx="1204892" cy="427668"/>
          </a:xfrm>
          <a:prstGeom prst="rect">
            <a:avLst/>
          </a:prstGeom>
        </p:spPr>
      </p:pic>
      <p:sp>
        <p:nvSpPr>
          <p:cNvPr id="7" name="Title 1">
            <a:extLst>
              <a:ext uri="{FF2B5EF4-FFF2-40B4-BE49-F238E27FC236}">
                <a16:creationId xmlns:a16="http://schemas.microsoft.com/office/drawing/2014/main" id="{790AC33F-903A-1B4A-8D2D-D11D56FC325C}"/>
              </a:ext>
            </a:extLst>
          </p:cNvPr>
          <p:cNvSpPr>
            <a:spLocks noGrp="1"/>
          </p:cNvSpPr>
          <p:nvPr>
            <p:ph type="ctrTitle"/>
          </p:nvPr>
        </p:nvSpPr>
        <p:spPr>
          <a:xfrm>
            <a:off x="451307" y="3209136"/>
            <a:ext cx="8244229" cy="663959"/>
          </a:xfrm>
          <a:prstGeom prst="rect">
            <a:avLst/>
          </a:prstGeom>
        </p:spPr>
        <p:txBody>
          <a:bodyPr anchor="ctr" anchorCtr="0"/>
          <a:lstStyle>
            <a:lvl1pPr algn="ctr">
              <a:defRPr sz="36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r>
              <a:rPr lang="en-US"/>
              <a:t>Click to edit Master title style</a:t>
            </a:r>
          </a:p>
        </p:txBody>
      </p:sp>
      <p:sp>
        <p:nvSpPr>
          <p:cNvPr id="9" name="Text Placeholder 10">
            <a:extLst>
              <a:ext uri="{FF2B5EF4-FFF2-40B4-BE49-F238E27FC236}">
                <a16:creationId xmlns:a16="http://schemas.microsoft.com/office/drawing/2014/main" id="{3D906EDA-B7D1-BB4D-8907-20039F4DD362}"/>
              </a:ext>
            </a:extLst>
          </p:cNvPr>
          <p:cNvSpPr>
            <a:spLocks noGrp="1"/>
          </p:cNvSpPr>
          <p:nvPr>
            <p:ph type="body" sz="quarter" idx="10"/>
          </p:nvPr>
        </p:nvSpPr>
        <p:spPr>
          <a:xfrm>
            <a:off x="449263" y="3913188"/>
            <a:ext cx="8245475" cy="291887"/>
          </a:xfrm>
          <a:prstGeom prst="rect">
            <a:avLst/>
          </a:prstGeom>
        </p:spPr>
        <p:txBody>
          <a:bodyPr/>
          <a:lstStyle>
            <a:lvl1pPr marL="0" indent="0" algn="ctr">
              <a:buNone/>
              <a:defRPr sz="1400" b="1" i="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1102852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90AC33F-903A-1B4A-8D2D-D11D56FC325C}"/>
              </a:ext>
            </a:extLst>
          </p:cNvPr>
          <p:cNvSpPr>
            <a:spLocks noGrp="1"/>
          </p:cNvSpPr>
          <p:nvPr>
            <p:ph type="ctrTitle"/>
          </p:nvPr>
        </p:nvSpPr>
        <p:spPr>
          <a:xfrm>
            <a:off x="451307" y="3209136"/>
            <a:ext cx="8244229" cy="663959"/>
          </a:xfrm>
          <a:prstGeom prst="rect">
            <a:avLst/>
          </a:prstGeom>
        </p:spPr>
        <p:txBody>
          <a:bodyPr anchor="ctr" anchorCtr="0"/>
          <a:lstStyle>
            <a:lvl1pPr algn="ctr">
              <a:defRPr sz="36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r>
              <a:rPr lang="en-US"/>
              <a:t>Click to edit Master title style</a:t>
            </a:r>
          </a:p>
        </p:txBody>
      </p:sp>
      <p:pic>
        <p:nvPicPr>
          <p:cNvPr id="8" name="Picture 7">
            <a:extLst>
              <a:ext uri="{FF2B5EF4-FFF2-40B4-BE49-F238E27FC236}">
                <a16:creationId xmlns:a16="http://schemas.microsoft.com/office/drawing/2014/main" id="{35D66E15-A7E1-334C-8EEA-7712FDA709B3}"/>
              </a:ext>
            </a:extLst>
          </p:cNvPr>
          <p:cNvPicPr>
            <a:picLocks noChangeAspect="1"/>
          </p:cNvPicPr>
          <p:nvPr userDrawn="1"/>
        </p:nvPicPr>
        <p:blipFill>
          <a:blip r:embed="rId3"/>
          <a:srcRect/>
          <a:stretch/>
        </p:blipFill>
        <p:spPr>
          <a:xfrm>
            <a:off x="7155628" y="332187"/>
            <a:ext cx="1245262" cy="449678"/>
          </a:xfrm>
          <a:prstGeom prst="rect">
            <a:avLst/>
          </a:prstGeom>
        </p:spPr>
      </p:pic>
      <p:sp>
        <p:nvSpPr>
          <p:cNvPr id="9" name="Text Placeholder 10">
            <a:extLst>
              <a:ext uri="{FF2B5EF4-FFF2-40B4-BE49-F238E27FC236}">
                <a16:creationId xmlns:a16="http://schemas.microsoft.com/office/drawing/2014/main" id="{3D906EDA-B7D1-BB4D-8907-20039F4DD362}"/>
              </a:ext>
            </a:extLst>
          </p:cNvPr>
          <p:cNvSpPr>
            <a:spLocks noGrp="1"/>
          </p:cNvSpPr>
          <p:nvPr>
            <p:ph type="body" sz="quarter" idx="10"/>
          </p:nvPr>
        </p:nvSpPr>
        <p:spPr>
          <a:xfrm>
            <a:off x="449263" y="3913188"/>
            <a:ext cx="8245475" cy="291887"/>
          </a:xfrm>
          <a:prstGeom prst="rect">
            <a:avLst/>
          </a:prstGeom>
        </p:spPr>
        <p:txBody>
          <a:bodyPr/>
          <a:lstStyle>
            <a:lvl1pPr marL="0" indent="0" algn="ctr">
              <a:buNone/>
              <a:defRPr sz="1400" b="1" i="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Edit Master text styles</a:t>
            </a:r>
          </a:p>
        </p:txBody>
      </p:sp>
    </p:spTree>
    <p:custDataLst>
      <p:tags r:id="rId1"/>
    </p:custDataLst>
    <p:extLst>
      <p:ext uri="{BB962C8B-B14F-4D97-AF65-F5344CB8AC3E}">
        <p14:creationId xmlns:p14="http://schemas.microsoft.com/office/powerpoint/2010/main" val="28426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90AC33F-903A-1B4A-8D2D-D11D56FC325C}"/>
              </a:ext>
            </a:extLst>
          </p:cNvPr>
          <p:cNvSpPr>
            <a:spLocks noGrp="1"/>
          </p:cNvSpPr>
          <p:nvPr>
            <p:ph type="ctrTitle"/>
          </p:nvPr>
        </p:nvSpPr>
        <p:spPr>
          <a:xfrm>
            <a:off x="451307" y="3209136"/>
            <a:ext cx="8244229" cy="663959"/>
          </a:xfrm>
          <a:prstGeom prst="rect">
            <a:avLst/>
          </a:prstGeom>
        </p:spPr>
        <p:txBody>
          <a:bodyPr anchor="ctr" anchorCtr="0"/>
          <a:lstStyle>
            <a:lvl1pPr algn="ctr">
              <a:defRPr sz="3600" b="0" i="0">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stStyle>
          <a:p>
            <a:r>
              <a:rPr lang="en-US"/>
              <a:t>Click to edit Master title style</a:t>
            </a:r>
          </a:p>
        </p:txBody>
      </p:sp>
      <p:sp>
        <p:nvSpPr>
          <p:cNvPr id="9" name="Text Placeholder 10">
            <a:extLst>
              <a:ext uri="{FF2B5EF4-FFF2-40B4-BE49-F238E27FC236}">
                <a16:creationId xmlns:a16="http://schemas.microsoft.com/office/drawing/2014/main" id="{3D906EDA-B7D1-BB4D-8907-20039F4DD362}"/>
              </a:ext>
            </a:extLst>
          </p:cNvPr>
          <p:cNvSpPr>
            <a:spLocks noGrp="1"/>
          </p:cNvSpPr>
          <p:nvPr>
            <p:ph type="body" sz="quarter" idx="10"/>
          </p:nvPr>
        </p:nvSpPr>
        <p:spPr>
          <a:xfrm>
            <a:off x="449263" y="3913188"/>
            <a:ext cx="8245475" cy="291887"/>
          </a:xfrm>
          <a:prstGeom prst="rect">
            <a:avLst/>
          </a:prstGeom>
        </p:spPr>
        <p:txBody>
          <a:bodyPr/>
          <a:lstStyle>
            <a:lvl1pPr marL="0" indent="0" algn="ctr">
              <a:buNone/>
              <a:defRPr sz="1400" b="1" i="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Edit Master text styles</a:t>
            </a:r>
          </a:p>
        </p:txBody>
      </p:sp>
      <p:pic>
        <p:nvPicPr>
          <p:cNvPr id="5" name="Picture 4">
            <a:extLst>
              <a:ext uri="{FF2B5EF4-FFF2-40B4-BE49-F238E27FC236}">
                <a16:creationId xmlns:a16="http://schemas.microsoft.com/office/drawing/2014/main" id="{5FDDD51A-3DC0-6F43-BECB-791DAC923D60}"/>
              </a:ext>
            </a:extLst>
          </p:cNvPr>
          <p:cNvPicPr>
            <a:picLocks noChangeAspect="1"/>
          </p:cNvPicPr>
          <p:nvPr userDrawn="1"/>
        </p:nvPicPr>
        <p:blipFill>
          <a:blip r:embed="rId2"/>
          <a:stretch>
            <a:fillRect/>
          </a:stretch>
        </p:blipFill>
        <p:spPr>
          <a:xfrm>
            <a:off x="730804" y="383703"/>
            <a:ext cx="1204892" cy="427668"/>
          </a:xfrm>
          <a:prstGeom prst="rect">
            <a:avLst/>
          </a:prstGeom>
        </p:spPr>
      </p:pic>
    </p:spTree>
    <p:extLst>
      <p:ext uri="{BB962C8B-B14F-4D97-AF65-F5344CB8AC3E}">
        <p14:creationId xmlns:p14="http://schemas.microsoft.com/office/powerpoint/2010/main" val="32919707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ags" Target="../tags/tag2.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13.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tags" Target="../tags/tag13.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13.png"/><Relationship Id="rId2" Type="http://schemas.openxmlformats.org/officeDocument/2006/relationships/slideLayout" Target="../slideLayouts/slideLayout19.xml"/><Relationship Id="rId16" Type="http://schemas.openxmlformats.org/officeDocument/2006/relationships/image" Target="../media/image12.jp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ags" Target="../tags/tag17.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heme" Target="../theme/theme12.xml"/><Relationship Id="rId1" Type="http://schemas.openxmlformats.org/officeDocument/2006/relationships/slideLayout" Target="../slideLayouts/slideLayout31.xml"/><Relationship Id="rId5" Type="http://schemas.openxmlformats.org/officeDocument/2006/relationships/image" Target="../media/image13.png"/><Relationship Id="rId4" Type="http://schemas.openxmlformats.org/officeDocument/2006/relationships/image" Target="../media/image12.jp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13.xml"/><Relationship Id="rId1" Type="http://schemas.openxmlformats.org/officeDocument/2006/relationships/slideLayout" Target="../slideLayouts/slideLayout3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3.xml"/><Relationship Id="rId7" Type="http://schemas.openxmlformats.org/officeDocument/2006/relationships/image" Target="../media/image12.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ags" Target="../tags/tag8.xml"/><Relationship Id="rId5" Type="http://schemas.openxmlformats.org/officeDocument/2006/relationships/theme" Target="../theme/theme9.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D262CF-02AA-A445-9FB1-1AB953E3251A}"/>
              </a:ext>
            </a:extLst>
          </p:cNvPr>
          <p:cNvPicPr>
            <a:picLocks noChangeAspect="1"/>
          </p:cNvPicPr>
          <p:nvPr userDrawn="1"/>
        </p:nvPicPr>
        <p:blipFill>
          <a:blip r:embed="rId6"/>
          <a:stretch>
            <a:fillRect/>
          </a:stretch>
        </p:blipFill>
        <p:spPr>
          <a:xfrm>
            <a:off x="1354" y="0"/>
            <a:ext cx="9141291" cy="5143500"/>
          </a:xfrm>
          <a:prstGeom prst="rect">
            <a:avLst/>
          </a:prstGeom>
        </p:spPr>
      </p:pic>
    </p:spTree>
    <p:custDataLst>
      <p:tags r:id="rId5"/>
    </p:custDataLst>
    <p:extLst>
      <p:ext uri="{BB962C8B-B14F-4D97-AF65-F5344CB8AC3E}">
        <p14:creationId xmlns:p14="http://schemas.microsoft.com/office/powerpoint/2010/main" val="1458148370"/>
      </p:ext>
    </p:extLst>
  </p:cSld>
  <p:clrMap bg1="lt1" tx1="dk1" bg2="lt2" tx2="dk2" accent1="accent1" accent2="accent2" accent3="accent3" accent4="accent4" accent5="accent5" accent6="accent6" hlink="hlink" folHlink="folHlink"/>
  <p:sldLayoutIdLst>
    <p:sldLayoutId id="2147483861" r:id="rId1"/>
    <p:sldLayoutId id="2147483897" r:id="rId2"/>
    <p:sldLayoutId id="214748389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0CADA7-93A5-B640-81F2-4B13816E6FA9}"/>
              </a:ext>
            </a:extLst>
          </p:cNvPr>
          <p:cNvPicPr>
            <a:picLocks noChangeAspect="1"/>
          </p:cNvPicPr>
          <p:nvPr userDrawn="1"/>
        </p:nvPicPr>
        <p:blipFill>
          <a:blip r:embed="rId6"/>
          <a:stretch>
            <a:fillRect/>
          </a:stretch>
        </p:blipFill>
        <p:spPr>
          <a:xfrm>
            <a:off x="0" y="0"/>
            <a:ext cx="9144000" cy="5143500"/>
          </a:xfrm>
          <a:prstGeom prst="rect">
            <a:avLst/>
          </a:prstGeom>
        </p:spPr>
      </p:pic>
      <p:sp>
        <p:nvSpPr>
          <p:cNvPr id="15" name="Rectangle 14"/>
          <p:cNvSpPr/>
          <p:nvPr userDrawn="1"/>
        </p:nvSpPr>
        <p:spPr>
          <a:xfrm>
            <a:off x="0" y="4913846"/>
            <a:ext cx="9144000" cy="229653"/>
          </a:xfrm>
          <a:prstGeom prst="rect">
            <a:avLst/>
          </a:prstGeom>
          <a:solidFill>
            <a:schemeClr val="tx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2" name="Title Placeholder 1"/>
          <p:cNvSpPr>
            <a:spLocks noGrp="1"/>
          </p:cNvSpPr>
          <p:nvPr>
            <p:ph type="title"/>
          </p:nvPr>
        </p:nvSpPr>
        <p:spPr>
          <a:xfrm>
            <a:off x="556419" y="38485"/>
            <a:ext cx="8031162" cy="726578"/>
          </a:xfrm>
          <a:prstGeom prst="rect">
            <a:avLst/>
          </a:prstGeom>
        </p:spPr>
        <p:txBody>
          <a:bodyPr vert="horz" lIns="0" tIns="4572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556419" y="883560"/>
            <a:ext cx="8031162" cy="3435371"/>
          </a:xfrm>
          <a:prstGeom prst="rect">
            <a:avLst/>
          </a:prstGeom>
        </p:spPr>
        <p:txBody>
          <a:bodyPr vert="horz" lIns="0" tIns="4572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3">
            <a:extLst>
              <a:ext uri="{FF2B5EF4-FFF2-40B4-BE49-F238E27FC236}">
                <a16:creationId xmlns:a16="http://schemas.microsoft.com/office/drawing/2014/main" id="{BC722516-2EB2-5445-AB32-A0220AD4DC0D}"/>
              </a:ext>
            </a:extLst>
          </p:cNvPr>
          <p:cNvSpPr txBox="1">
            <a:spLocks/>
          </p:cNvSpPr>
          <p:nvPr userDrawn="1"/>
        </p:nvSpPr>
        <p:spPr>
          <a:xfrm>
            <a:off x="8778240" y="4913846"/>
            <a:ext cx="365760" cy="22965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93D61182-44B0-D747-8108-FDA0C13481D9}" type="slidenum">
              <a:rPr lang="en-US" sz="900" smtClean="0">
                <a:latin typeface="Lato Light" panose="020F0302020204030203" pitchFamily="34" charset="0"/>
                <a:cs typeface="Gotham Book"/>
              </a:rPr>
              <a:pPr lvl="0"/>
              <a:t>‹#›</a:t>
            </a:fld>
            <a:endParaRPr lang="en-US" sz="900" dirty="0">
              <a:latin typeface="Lato Light" panose="020F0302020204030203" pitchFamily="34" charset="0"/>
              <a:cs typeface="Gotham Book"/>
            </a:endParaRPr>
          </a:p>
        </p:txBody>
      </p:sp>
      <p:pic>
        <p:nvPicPr>
          <p:cNvPr id="16" name="Picture 15">
            <a:extLst>
              <a:ext uri="{FF2B5EF4-FFF2-40B4-BE49-F238E27FC236}">
                <a16:creationId xmlns:a16="http://schemas.microsoft.com/office/drawing/2014/main" id="{F4583957-6228-E947-9D3E-DBD174680A56}"/>
              </a:ext>
            </a:extLst>
          </p:cNvPr>
          <p:cNvPicPr>
            <a:picLocks noChangeAspect="1"/>
          </p:cNvPicPr>
          <p:nvPr userDrawn="1"/>
        </p:nvPicPr>
        <p:blipFill>
          <a:blip r:embed="rId7"/>
          <a:stretch>
            <a:fillRect/>
          </a:stretch>
        </p:blipFill>
        <p:spPr>
          <a:xfrm>
            <a:off x="8109914" y="4949495"/>
            <a:ext cx="477667" cy="169545"/>
          </a:xfrm>
          <a:prstGeom prst="rect">
            <a:avLst/>
          </a:prstGeom>
        </p:spPr>
      </p:pic>
    </p:spTree>
    <p:custDataLst>
      <p:tags r:id="rId5"/>
    </p:custDataLst>
    <p:extLst>
      <p:ext uri="{BB962C8B-B14F-4D97-AF65-F5344CB8AC3E}">
        <p14:creationId xmlns:p14="http://schemas.microsoft.com/office/powerpoint/2010/main" val="1099596180"/>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Lst>
  <p:hf sldNum="0" hdr="0" dt="0"/>
  <p:txStyles>
    <p:titleStyle>
      <a:lvl1pPr algn="ctr" defTabSz="457200" rtl="0" eaLnBrk="1" latinLnBrk="0" hangingPunct="1">
        <a:lnSpc>
          <a:spcPct val="85000"/>
        </a:lnSpc>
        <a:spcBef>
          <a:spcPct val="0"/>
        </a:spcBef>
        <a:buNone/>
        <a:defRPr sz="3000" b="0" i="0" kern="1200" cap="all" spc="-160" baseline="0">
          <a:ln w="6350" cmpd="sng">
            <a:noFill/>
          </a:ln>
          <a:solidFill>
            <a:srgbClr val="BA8033"/>
          </a:solidFill>
          <a:latin typeface="Lato Light" panose="020F0302020204030203" pitchFamily="34" charset="0"/>
          <a:ea typeface="+mj-ea"/>
          <a:cs typeface="Lato Light" panose="020F0502020204030203" pitchFamily="34" charset="0"/>
        </a:defRPr>
      </a:lvl1pPr>
    </p:titleStyle>
    <p:bodyStyle>
      <a:lvl1pPr marL="173038" indent="-173038" algn="l" defTabSz="457200" rtl="0" eaLnBrk="1" latinLnBrk="0" hangingPunct="1">
        <a:lnSpc>
          <a:spcPct val="89000"/>
        </a:lnSpc>
        <a:spcBef>
          <a:spcPts val="1100"/>
        </a:spcBef>
        <a:buClr>
          <a:schemeClr val="accent1"/>
        </a:buClr>
        <a:buFont typeface="Arial"/>
        <a:buChar char="•"/>
        <a:defRPr sz="1800" b="0" i="0" kern="1200" spc="-20">
          <a:solidFill>
            <a:schemeClr val="bg1"/>
          </a:solidFill>
          <a:latin typeface="Lato Light" panose="020F0302020204030203" pitchFamily="34" charset="0"/>
          <a:ea typeface="+mn-ea"/>
          <a:cs typeface="Lato Light" panose="020F0502020204030203" pitchFamily="34" charset="0"/>
        </a:defRPr>
      </a:lvl1pPr>
      <a:lvl2pPr marL="346075" indent="-173038" algn="l" defTabSz="457200" rtl="0" eaLnBrk="1" latinLnBrk="0" hangingPunct="1">
        <a:lnSpc>
          <a:spcPct val="89000"/>
        </a:lnSpc>
        <a:spcBef>
          <a:spcPts val="1100"/>
        </a:spcBef>
        <a:buClr>
          <a:schemeClr val="accent1"/>
        </a:buClr>
        <a:buFont typeface="Arial"/>
        <a:buChar char="–"/>
        <a:defRPr sz="1800" b="0" i="0" kern="1200" spc="-20">
          <a:solidFill>
            <a:schemeClr val="bg1"/>
          </a:solidFill>
          <a:latin typeface="Lato Light" panose="020F0302020204030203" pitchFamily="34" charset="0"/>
          <a:ea typeface="+mn-ea"/>
          <a:cs typeface="Lato Light" panose="020F0502020204030203" pitchFamily="34" charset="0"/>
        </a:defRPr>
      </a:lvl2pPr>
      <a:lvl3pPr marL="517525" indent="-171450" algn="l" defTabSz="457200" rtl="0" eaLnBrk="1" latinLnBrk="0" hangingPunct="1">
        <a:lnSpc>
          <a:spcPct val="89000"/>
        </a:lnSpc>
        <a:spcBef>
          <a:spcPts val="1100"/>
        </a:spcBef>
        <a:buClr>
          <a:schemeClr val="accent1"/>
        </a:buClr>
        <a:buFont typeface="Arial"/>
        <a:buChar char="•"/>
        <a:defRPr sz="1600" b="0" i="0" kern="1200" spc="-20">
          <a:solidFill>
            <a:schemeClr val="bg1"/>
          </a:solidFill>
          <a:latin typeface="Lato Light" panose="020F0302020204030203" pitchFamily="34" charset="0"/>
          <a:ea typeface="+mn-ea"/>
          <a:cs typeface="Lato Light" panose="020F0502020204030203" pitchFamily="34" charset="0"/>
        </a:defRPr>
      </a:lvl3pPr>
      <a:lvl4pPr marL="690563" indent="-173038" algn="l" defTabSz="457200" rtl="0" eaLnBrk="1" latinLnBrk="0" hangingPunct="1">
        <a:lnSpc>
          <a:spcPct val="89000"/>
        </a:lnSpc>
        <a:spcBef>
          <a:spcPts val="1100"/>
        </a:spcBef>
        <a:buClr>
          <a:schemeClr val="accent1"/>
        </a:buClr>
        <a:buFont typeface="Arial"/>
        <a:buChar char="–"/>
        <a:defRPr sz="1400" b="0" i="0" kern="1200" spc="-20">
          <a:solidFill>
            <a:schemeClr val="bg1"/>
          </a:solidFill>
          <a:latin typeface="Lato Light" panose="020F0302020204030203" pitchFamily="34" charset="0"/>
          <a:ea typeface="+mn-ea"/>
          <a:cs typeface="Lato Light" panose="020F0502020204030203" pitchFamily="34" charset="0"/>
        </a:defRPr>
      </a:lvl4pPr>
      <a:lvl5pPr marL="854075" indent="-163513" algn="l" defTabSz="457200" rtl="0" eaLnBrk="1" latinLnBrk="0" hangingPunct="1">
        <a:lnSpc>
          <a:spcPct val="89000"/>
        </a:lnSpc>
        <a:spcBef>
          <a:spcPts val="1100"/>
        </a:spcBef>
        <a:buClr>
          <a:schemeClr val="accent1"/>
        </a:buClr>
        <a:buFont typeface="Arial"/>
        <a:buChar char="»"/>
        <a:defRPr sz="1400" b="0" i="0" kern="1200" spc="-20">
          <a:solidFill>
            <a:schemeClr val="bg1"/>
          </a:solidFill>
          <a:latin typeface="Lato Light" panose="020F0302020204030203" pitchFamily="34" charset="0"/>
          <a:ea typeface="+mn-ea"/>
          <a:cs typeface="Lato Light"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775B7D-E527-4D5A-999B-159B04F32699}"/>
              </a:ext>
            </a:extLst>
          </p:cNvPr>
          <p:cNvPicPr>
            <a:picLocks noChangeAspect="1"/>
          </p:cNvPicPr>
          <p:nvPr userDrawn="1"/>
        </p:nvPicPr>
        <p:blipFill>
          <a:blip r:embed="rId16"/>
          <a:stretch>
            <a:fillRect/>
          </a:stretch>
        </p:blipFill>
        <p:spPr>
          <a:xfrm>
            <a:off x="0" y="0"/>
            <a:ext cx="9144000" cy="5143500"/>
          </a:xfrm>
          <a:prstGeom prst="rect">
            <a:avLst/>
          </a:prstGeom>
        </p:spPr>
      </p:pic>
      <p:sp>
        <p:nvSpPr>
          <p:cNvPr id="2" name="Title Placeholder 1">
            <a:extLst>
              <a:ext uri="{FF2B5EF4-FFF2-40B4-BE49-F238E27FC236}">
                <a16:creationId xmlns:a16="http://schemas.microsoft.com/office/drawing/2014/main" id="{2A234148-39A3-468D-BE0B-BD75054B528A}"/>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3D2AAA8-F547-4B0D-AACF-067BF2555CBE}"/>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marL="173038" marR="0" lvl="0" indent="-173038" algn="l" defTabSz="457200" rtl="0" eaLnBrk="1" fontAlgn="auto" latinLnBrk="0" hangingPunct="1">
              <a:lnSpc>
                <a:spcPct val="89000"/>
              </a:lnSpc>
              <a:spcBef>
                <a:spcPts val="1100"/>
              </a:spcBef>
              <a:spcAft>
                <a:spcPts val="0"/>
              </a:spcAft>
              <a:buClr>
                <a:srgbClr val="052866"/>
              </a:buClr>
              <a:buSzTx/>
              <a:buFont typeface="Arial"/>
              <a:buChar char="•"/>
              <a:tabLst/>
              <a:defRPr/>
            </a:pPr>
            <a:r>
              <a:rPr kumimoji="0" lang="en-US" sz="1800" b="0" i="0" u="none" strike="noStrike" kern="1200" cap="none" spc="-20" normalizeH="0" baseline="0" noProof="0" dirty="0">
                <a:ln>
                  <a:noFill/>
                </a:ln>
                <a:solidFill>
                  <a:srgbClr val="D8D8D8">
                    <a:lumMod val="50000"/>
                  </a:srgbClr>
                </a:solidFill>
                <a:effectLst/>
                <a:uLnTx/>
                <a:uFillTx/>
                <a:latin typeface="Lato Light" panose="020F0302020204030203" pitchFamily="34" charset="0"/>
                <a:ea typeface="+mn-ea"/>
              </a:rPr>
              <a:t>Click to edit Master text styles</a:t>
            </a:r>
          </a:p>
          <a:p>
            <a:pPr marL="346075" marR="0" lvl="1" indent="-173038" algn="l" defTabSz="457200" rtl="0" eaLnBrk="1" fontAlgn="auto" latinLnBrk="0" hangingPunct="1">
              <a:lnSpc>
                <a:spcPct val="89000"/>
              </a:lnSpc>
              <a:spcBef>
                <a:spcPts val="1100"/>
              </a:spcBef>
              <a:spcAft>
                <a:spcPts val="0"/>
              </a:spcAft>
              <a:buClr>
                <a:srgbClr val="052866"/>
              </a:buClr>
              <a:buSzTx/>
              <a:buFont typeface="Arial"/>
              <a:buChar char="–"/>
              <a:tabLst/>
              <a:defRPr/>
            </a:pPr>
            <a:r>
              <a:rPr kumimoji="0" lang="en-US" sz="1800" b="0" i="0" u="none" strike="noStrike" kern="1200" cap="none" spc="-20" normalizeH="0" baseline="0" noProof="0" dirty="0">
                <a:ln>
                  <a:noFill/>
                </a:ln>
                <a:solidFill>
                  <a:srgbClr val="D8D8D8">
                    <a:lumMod val="50000"/>
                  </a:srgbClr>
                </a:solidFill>
                <a:effectLst/>
                <a:uLnTx/>
                <a:uFillTx/>
                <a:latin typeface="Lato Light" panose="020F0302020204030203" pitchFamily="34" charset="0"/>
                <a:ea typeface="+mn-ea"/>
              </a:rPr>
              <a:t>Second level</a:t>
            </a:r>
          </a:p>
          <a:p>
            <a:pPr marL="517525" marR="0" lvl="2" indent="-171450" algn="l" defTabSz="457200" rtl="0" eaLnBrk="1" fontAlgn="auto" latinLnBrk="0" hangingPunct="1">
              <a:lnSpc>
                <a:spcPct val="89000"/>
              </a:lnSpc>
              <a:spcBef>
                <a:spcPts val="1100"/>
              </a:spcBef>
              <a:spcAft>
                <a:spcPts val="0"/>
              </a:spcAft>
              <a:buClr>
                <a:srgbClr val="052866"/>
              </a:buClr>
              <a:buSzTx/>
              <a:buFont typeface="Arial"/>
              <a:buChar char="•"/>
              <a:tabLst/>
              <a:defRPr/>
            </a:pPr>
            <a:r>
              <a:rPr kumimoji="0" lang="en-US" sz="1600" b="0" i="0" u="none" strike="noStrike" kern="1200" cap="none" spc="-20" normalizeH="0" baseline="0" noProof="0" dirty="0">
                <a:ln>
                  <a:noFill/>
                </a:ln>
                <a:solidFill>
                  <a:srgbClr val="D8D8D8">
                    <a:lumMod val="50000"/>
                  </a:srgbClr>
                </a:solidFill>
                <a:effectLst/>
                <a:uLnTx/>
                <a:uFillTx/>
                <a:latin typeface="Lato Light" panose="020F0302020204030203" pitchFamily="34" charset="0"/>
                <a:ea typeface="+mn-ea"/>
              </a:rPr>
              <a:t>Third level</a:t>
            </a:r>
          </a:p>
          <a:p>
            <a:pPr marL="690563" marR="0" lvl="3" indent="-173038" algn="l" defTabSz="457200" rtl="0" eaLnBrk="1" fontAlgn="auto" latinLnBrk="0" hangingPunct="1">
              <a:lnSpc>
                <a:spcPct val="89000"/>
              </a:lnSpc>
              <a:spcBef>
                <a:spcPts val="1100"/>
              </a:spcBef>
              <a:spcAft>
                <a:spcPts val="0"/>
              </a:spcAft>
              <a:buClr>
                <a:srgbClr val="052866"/>
              </a:buClr>
              <a:buSzTx/>
              <a:buFont typeface="Arial"/>
              <a:buChar char="–"/>
              <a:tabLst/>
              <a:defRPr/>
            </a:pPr>
            <a:r>
              <a:rPr kumimoji="0" lang="en-US" sz="1400" b="0" i="0" u="none" strike="noStrike" kern="1200" cap="none" spc="-20" normalizeH="0" baseline="0" noProof="0" dirty="0">
                <a:ln>
                  <a:noFill/>
                </a:ln>
                <a:solidFill>
                  <a:srgbClr val="D8D8D8">
                    <a:lumMod val="50000"/>
                  </a:srgbClr>
                </a:solidFill>
                <a:effectLst/>
                <a:uLnTx/>
                <a:uFillTx/>
                <a:latin typeface="Lato Light" panose="020F0302020204030203" pitchFamily="34" charset="0"/>
                <a:ea typeface="+mn-ea"/>
              </a:rPr>
              <a:t>Fourth level</a:t>
            </a:r>
          </a:p>
          <a:p>
            <a:pPr marL="854075" marR="0" lvl="4" indent="-163513" algn="l" defTabSz="457200" rtl="0" eaLnBrk="1" fontAlgn="auto" latinLnBrk="0" hangingPunct="1">
              <a:lnSpc>
                <a:spcPct val="89000"/>
              </a:lnSpc>
              <a:spcBef>
                <a:spcPts val="1100"/>
              </a:spcBef>
              <a:spcAft>
                <a:spcPts val="0"/>
              </a:spcAft>
              <a:buClr>
                <a:srgbClr val="052866"/>
              </a:buClr>
              <a:buSzTx/>
              <a:buFont typeface="Arial"/>
              <a:buChar char="»"/>
              <a:tabLst/>
              <a:defRPr/>
            </a:pPr>
            <a:r>
              <a:rPr kumimoji="0" lang="en-US" sz="1400" b="0" i="0" u="none" strike="noStrike" kern="1200" cap="none" spc="-20" normalizeH="0" baseline="0" noProof="0" dirty="0">
                <a:ln>
                  <a:noFill/>
                </a:ln>
                <a:solidFill>
                  <a:srgbClr val="D8D8D8">
                    <a:lumMod val="50000"/>
                  </a:srgbClr>
                </a:solidFill>
                <a:effectLst/>
                <a:uLnTx/>
                <a:uFillTx/>
                <a:latin typeface="Lato Light" panose="020F0302020204030203" pitchFamily="34" charset="0"/>
                <a:ea typeface="+mn-ea"/>
              </a:rPr>
              <a:t>Fifth level</a:t>
            </a:r>
          </a:p>
          <a:p>
            <a:pPr lvl="4"/>
            <a:r>
              <a:rPr lang="en-US" dirty="0"/>
              <a:t>Fifth level</a:t>
            </a:r>
          </a:p>
        </p:txBody>
      </p:sp>
      <p:sp>
        <p:nvSpPr>
          <p:cNvPr id="8" name="Rectangle 7">
            <a:extLst>
              <a:ext uri="{FF2B5EF4-FFF2-40B4-BE49-F238E27FC236}">
                <a16:creationId xmlns:a16="http://schemas.microsoft.com/office/drawing/2014/main" id="{CE5ED7CA-493B-4723-BFB6-0B5AB6341DCF}"/>
              </a:ext>
            </a:extLst>
          </p:cNvPr>
          <p:cNvSpPr/>
          <p:nvPr userDrawn="1"/>
        </p:nvSpPr>
        <p:spPr>
          <a:xfrm>
            <a:off x="0" y="4913846"/>
            <a:ext cx="9144000" cy="22965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9" name="Slide Number Placeholder 3">
            <a:extLst>
              <a:ext uri="{FF2B5EF4-FFF2-40B4-BE49-F238E27FC236}">
                <a16:creationId xmlns:a16="http://schemas.microsoft.com/office/drawing/2014/main" id="{FA493EAF-FADF-4353-BB0E-77954DE54099}"/>
              </a:ext>
            </a:extLst>
          </p:cNvPr>
          <p:cNvSpPr txBox="1">
            <a:spLocks/>
          </p:cNvSpPr>
          <p:nvPr userDrawn="1"/>
        </p:nvSpPr>
        <p:spPr>
          <a:xfrm>
            <a:off x="8778240" y="4913846"/>
            <a:ext cx="365760" cy="229653"/>
          </a:xfrm>
          <a:prstGeom prst="rect">
            <a:avLst/>
          </a:prstGeom>
          <a:solidFill>
            <a:srgbClr val="062667"/>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93D61182-44B0-D747-8108-FDA0C13481D9}" type="slidenum">
              <a:rPr lang="en-US" sz="900" smtClean="0">
                <a:latin typeface="Lato Light" panose="020F0302020204030203" pitchFamily="34" charset="0"/>
                <a:cs typeface="Gotham Book"/>
              </a:rPr>
              <a:pPr lvl="0"/>
              <a:t>‹#›</a:t>
            </a:fld>
            <a:endParaRPr lang="en-US" sz="900" dirty="0">
              <a:latin typeface="Lato Light" panose="020F0302020204030203" pitchFamily="34" charset="0"/>
              <a:cs typeface="Gotham Book"/>
            </a:endParaRPr>
          </a:p>
        </p:txBody>
      </p:sp>
      <p:pic>
        <p:nvPicPr>
          <p:cNvPr id="10" name="Picture 9">
            <a:extLst>
              <a:ext uri="{FF2B5EF4-FFF2-40B4-BE49-F238E27FC236}">
                <a16:creationId xmlns:a16="http://schemas.microsoft.com/office/drawing/2014/main" id="{1FB4AC21-7D82-4BA6-9B11-842765CB245F}"/>
              </a:ext>
            </a:extLst>
          </p:cNvPr>
          <p:cNvPicPr>
            <a:picLocks noChangeAspect="1"/>
          </p:cNvPicPr>
          <p:nvPr userDrawn="1"/>
        </p:nvPicPr>
        <p:blipFill>
          <a:blip r:embed="rId17"/>
          <a:stretch>
            <a:fillRect/>
          </a:stretch>
        </p:blipFill>
        <p:spPr>
          <a:xfrm>
            <a:off x="8109914" y="4949495"/>
            <a:ext cx="477667" cy="169545"/>
          </a:xfrm>
          <a:prstGeom prst="rect">
            <a:avLst/>
          </a:prstGeom>
        </p:spPr>
      </p:pic>
    </p:spTree>
    <p:custDataLst>
      <p:tags r:id="rId15"/>
    </p:custDataLst>
    <p:extLst>
      <p:ext uri="{BB962C8B-B14F-4D97-AF65-F5344CB8AC3E}">
        <p14:creationId xmlns:p14="http://schemas.microsoft.com/office/powerpoint/2010/main" val="2329480870"/>
      </p:ext>
    </p:extLst>
  </p:cSld>
  <p:clrMap bg1="lt1" tx1="dk1" bg2="lt2" tx2="dk2" accent1="accent1" accent2="accent2" accent3="accent3" accent4="accent4" accent5="accent5" accent6="accent6" hlink="hlink" folHlink="folHlink"/>
  <p:sldLayoutIdLst>
    <p:sldLayoutId id="2147483914" r:id="rId1"/>
    <p:sldLayoutId id="214748392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34" r:id="rId12"/>
    <p:sldLayoutId id="2147483935" r:id="rId13"/>
  </p:sldLayoutIdLst>
  <p:txStyles>
    <p:titleStyle>
      <a:lvl1pPr algn="l" defTabSz="914400" rtl="0" eaLnBrk="1" latinLnBrk="0" hangingPunct="1">
        <a:lnSpc>
          <a:spcPct val="90000"/>
        </a:lnSpc>
        <a:spcBef>
          <a:spcPct val="0"/>
        </a:spcBef>
        <a:buNone/>
        <a:defRPr sz="3000" kern="1200">
          <a:solidFill>
            <a:srgbClr val="BA832E"/>
          </a:solidFill>
          <a:latin typeface="Lato Light" panose="020F0302020204030203" pitchFamily="34" charset="0"/>
          <a:ea typeface="+mj-ea"/>
          <a:cs typeface="+mj-cs"/>
        </a:defRPr>
      </a:lvl1pPr>
    </p:titleStyle>
    <p:bodyStyle>
      <a:lvl1pPr marL="173038" marR="0" indent="-173038" algn="l" defTabSz="457200" rtl="0" eaLnBrk="1" fontAlgn="auto" latinLnBrk="0" hangingPunct="1">
        <a:lnSpc>
          <a:spcPct val="89000"/>
        </a:lnSpc>
        <a:spcBef>
          <a:spcPts val="1100"/>
        </a:spcBef>
        <a:spcAft>
          <a:spcPts val="0"/>
        </a:spcAft>
        <a:buClr>
          <a:srgbClr val="052866"/>
        </a:buClr>
        <a:buSzTx/>
        <a:buFont typeface="Arial"/>
        <a:buChar char="•"/>
        <a:tabLst/>
        <a:defRPr sz="2800" kern="1200">
          <a:solidFill>
            <a:schemeClr val="tx1"/>
          </a:solidFill>
          <a:latin typeface="+mn-lt"/>
          <a:ea typeface="+mn-ea"/>
          <a:cs typeface="+mn-cs"/>
        </a:defRPr>
      </a:lvl1pPr>
      <a:lvl2pPr marL="346075" marR="0" indent="-173038" algn="l" defTabSz="457200" rtl="0" eaLnBrk="1" fontAlgn="auto" latinLnBrk="0" hangingPunct="1">
        <a:lnSpc>
          <a:spcPct val="89000"/>
        </a:lnSpc>
        <a:spcBef>
          <a:spcPts val="1100"/>
        </a:spcBef>
        <a:spcAft>
          <a:spcPts val="0"/>
        </a:spcAft>
        <a:buClr>
          <a:srgbClr val="052866"/>
        </a:buClr>
        <a:buSzTx/>
        <a:buFont typeface="Arial"/>
        <a:buChar char="–"/>
        <a:tabLst/>
        <a:defRPr sz="2400" kern="1200">
          <a:solidFill>
            <a:schemeClr val="tx1"/>
          </a:solidFill>
          <a:latin typeface="+mn-lt"/>
          <a:ea typeface="+mn-ea"/>
          <a:cs typeface="+mn-cs"/>
        </a:defRPr>
      </a:lvl2pPr>
      <a:lvl3pPr marL="517525" marR="0" indent="-171450" algn="l" defTabSz="457200" rtl="0" eaLnBrk="1" fontAlgn="auto" latinLnBrk="0" hangingPunct="1">
        <a:lnSpc>
          <a:spcPct val="89000"/>
        </a:lnSpc>
        <a:spcBef>
          <a:spcPts val="1100"/>
        </a:spcBef>
        <a:spcAft>
          <a:spcPts val="0"/>
        </a:spcAft>
        <a:buClr>
          <a:srgbClr val="052866"/>
        </a:buClr>
        <a:buSzTx/>
        <a:buFont typeface="Arial"/>
        <a:buChar char="•"/>
        <a:tabLst/>
        <a:defRPr sz="2000" kern="1200">
          <a:solidFill>
            <a:schemeClr val="tx1"/>
          </a:solidFill>
          <a:latin typeface="+mn-lt"/>
          <a:ea typeface="+mn-ea"/>
          <a:cs typeface="+mn-cs"/>
        </a:defRPr>
      </a:lvl3pPr>
      <a:lvl4pPr marL="690563" marR="0" indent="-173038" algn="l" defTabSz="457200" rtl="0" eaLnBrk="1" fontAlgn="auto" latinLnBrk="0" hangingPunct="1">
        <a:lnSpc>
          <a:spcPct val="89000"/>
        </a:lnSpc>
        <a:spcBef>
          <a:spcPts val="1100"/>
        </a:spcBef>
        <a:spcAft>
          <a:spcPts val="0"/>
        </a:spcAft>
        <a:buClr>
          <a:srgbClr val="052866"/>
        </a:buClr>
        <a:buSzTx/>
        <a:buFont typeface="Arial"/>
        <a:buChar char="–"/>
        <a:tabLst/>
        <a:defRPr sz="1800" kern="1200">
          <a:solidFill>
            <a:schemeClr val="tx1"/>
          </a:solidFill>
          <a:latin typeface="+mn-lt"/>
          <a:ea typeface="+mn-ea"/>
          <a:cs typeface="+mn-cs"/>
        </a:defRPr>
      </a:lvl4pPr>
      <a:lvl5pPr marL="854075" marR="0" indent="-163513" algn="l" defTabSz="457200" rtl="0" eaLnBrk="1" fontAlgn="auto" latinLnBrk="0" hangingPunct="1">
        <a:lnSpc>
          <a:spcPct val="89000"/>
        </a:lnSpc>
        <a:spcBef>
          <a:spcPts val="1100"/>
        </a:spcBef>
        <a:spcAft>
          <a:spcPts val="0"/>
        </a:spcAft>
        <a:buClr>
          <a:srgbClr val="052866"/>
        </a:buClr>
        <a:buSzTx/>
        <a:buFont typeface="Arial"/>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566AAD-1CC5-4736-BA4D-993285B33C02}"/>
              </a:ext>
            </a:extLst>
          </p:cNvPr>
          <p:cNvPicPr>
            <a:picLocks noChangeAspect="1"/>
          </p:cNvPicPr>
          <p:nvPr userDrawn="1"/>
        </p:nvPicPr>
        <p:blipFill>
          <a:blip r:embed="rId4"/>
          <a:stretch>
            <a:fillRect/>
          </a:stretch>
        </p:blipFill>
        <p:spPr>
          <a:xfrm>
            <a:off x="0" y="0"/>
            <a:ext cx="9144000" cy="5143500"/>
          </a:xfrm>
          <a:prstGeom prst="rect">
            <a:avLst/>
          </a:prstGeom>
        </p:spPr>
      </p:pic>
      <p:sp>
        <p:nvSpPr>
          <p:cNvPr id="8" name="Rectangle 7">
            <a:extLst>
              <a:ext uri="{FF2B5EF4-FFF2-40B4-BE49-F238E27FC236}">
                <a16:creationId xmlns:a16="http://schemas.microsoft.com/office/drawing/2014/main" id="{0EB234DA-7B8F-4EEE-B3D2-C0E5838D03A0}"/>
              </a:ext>
            </a:extLst>
          </p:cNvPr>
          <p:cNvSpPr/>
          <p:nvPr userDrawn="1"/>
        </p:nvSpPr>
        <p:spPr>
          <a:xfrm>
            <a:off x="0" y="4913846"/>
            <a:ext cx="9144000" cy="22965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9" name="Slide Number Placeholder 3">
            <a:extLst>
              <a:ext uri="{FF2B5EF4-FFF2-40B4-BE49-F238E27FC236}">
                <a16:creationId xmlns:a16="http://schemas.microsoft.com/office/drawing/2014/main" id="{AB7ED26A-47C9-48D9-8F20-E782FABB7633}"/>
              </a:ext>
            </a:extLst>
          </p:cNvPr>
          <p:cNvSpPr txBox="1">
            <a:spLocks/>
          </p:cNvSpPr>
          <p:nvPr userDrawn="1"/>
        </p:nvSpPr>
        <p:spPr>
          <a:xfrm>
            <a:off x="8778240" y="4913846"/>
            <a:ext cx="365760" cy="229653"/>
          </a:xfrm>
          <a:prstGeom prst="rect">
            <a:avLst/>
          </a:prstGeom>
          <a:solidFill>
            <a:srgbClr val="062667"/>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93D61182-44B0-D747-8108-FDA0C13481D9}" type="slidenum">
              <a:rPr lang="en-US" sz="900" smtClean="0">
                <a:latin typeface="Lato Light" panose="020F0302020204030203" pitchFamily="34" charset="0"/>
                <a:cs typeface="Gotham Book"/>
              </a:rPr>
              <a:pPr lvl="0"/>
              <a:t>‹#›</a:t>
            </a:fld>
            <a:endParaRPr lang="en-US" sz="900" dirty="0">
              <a:latin typeface="Lato Light" panose="020F0302020204030203" pitchFamily="34" charset="0"/>
              <a:cs typeface="Gotham Book"/>
            </a:endParaRPr>
          </a:p>
        </p:txBody>
      </p:sp>
      <p:pic>
        <p:nvPicPr>
          <p:cNvPr id="10" name="Picture 9">
            <a:extLst>
              <a:ext uri="{FF2B5EF4-FFF2-40B4-BE49-F238E27FC236}">
                <a16:creationId xmlns:a16="http://schemas.microsoft.com/office/drawing/2014/main" id="{E0667705-5107-49DF-B2DA-0F55EC44F5B3}"/>
              </a:ext>
            </a:extLst>
          </p:cNvPr>
          <p:cNvPicPr>
            <a:picLocks noChangeAspect="1"/>
          </p:cNvPicPr>
          <p:nvPr userDrawn="1"/>
        </p:nvPicPr>
        <p:blipFill>
          <a:blip r:embed="rId5"/>
          <a:stretch>
            <a:fillRect/>
          </a:stretch>
        </p:blipFill>
        <p:spPr>
          <a:xfrm>
            <a:off x="8109914" y="4949495"/>
            <a:ext cx="477667" cy="169545"/>
          </a:xfrm>
          <a:prstGeom prst="rect">
            <a:avLst/>
          </a:prstGeom>
        </p:spPr>
      </p:pic>
    </p:spTree>
    <p:custDataLst>
      <p:tags r:id="rId3"/>
    </p:custDataLst>
    <p:extLst>
      <p:ext uri="{BB962C8B-B14F-4D97-AF65-F5344CB8AC3E}">
        <p14:creationId xmlns:p14="http://schemas.microsoft.com/office/powerpoint/2010/main" val="651267152"/>
      </p:ext>
    </p:extLst>
  </p:cSld>
  <p:clrMap bg1="lt1" tx1="dk1" bg2="lt2" tx2="dk2" accent1="accent1" accent2="accent2" accent3="accent3" accent4="accent4" accent5="accent5" accent6="accent6" hlink="hlink" folHlink="folHlink"/>
  <p:sldLayoutIdLst>
    <p:sldLayoutId id="214748393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0CADA7-93A5-B640-81F2-4B13816E6FA9}"/>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15" name="Rectangle 14"/>
          <p:cNvSpPr/>
          <p:nvPr userDrawn="1"/>
        </p:nvSpPr>
        <p:spPr>
          <a:xfrm>
            <a:off x="0" y="4913846"/>
            <a:ext cx="9144000" cy="229653"/>
          </a:xfrm>
          <a:prstGeom prst="rect">
            <a:avLst/>
          </a:prstGeom>
          <a:solidFill>
            <a:schemeClr val="tx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13" name="Title 39">
            <a:extLst>
              <a:ext uri="{FF2B5EF4-FFF2-40B4-BE49-F238E27FC236}">
                <a16:creationId xmlns:a16="http://schemas.microsoft.com/office/drawing/2014/main" id="{B4D49C17-CFC5-E84B-9C0D-319CD90C3343}"/>
              </a:ext>
            </a:extLst>
          </p:cNvPr>
          <p:cNvSpPr>
            <a:spLocks/>
          </p:cNvSpPr>
          <p:nvPr userDrawn="1"/>
        </p:nvSpPr>
        <p:spPr bwMode="auto">
          <a:xfrm>
            <a:off x="642730" y="3410003"/>
            <a:ext cx="785854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Blip>
                <a:blip r:embed="rId4"/>
              </a:buBlip>
              <a:defRPr sz="2000" b="1">
                <a:solidFill>
                  <a:srgbClr val="002060"/>
                </a:solidFill>
                <a:latin typeface="Myriad Pro" panose="020B050303040302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D1A749"/>
              </a:buClr>
              <a:buFont typeface="Arial" panose="020B0604020202020204" pitchFamily="34" charset="0"/>
              <a:buChar char="–"/>
              <a:defRPr sz="2000">
                <a:solidFill>
                  <a:schemeClr val="tx1"/>
                </a:solidFill>
                <a:latin typeface="Myriad Pro" panose="020B0503030403020204" pitchFamily="34" charset="0"/>
                <a:ea typeface="MS PGothic" panose="020B0600070205080204" pitchFamily="34" charset="-128"/>
                <a:cs typeface="MS PGothic" panose="020B0600070205080204" pitchFamily="34" charset="-128"/>
              </a:defRPr>
            </a:lvl2pPr>
            <a:lvl3pPr marL="1143000" indent="-228600">
              <a:spcBef>
                <a:spcPct val="20000"/>
              </a:spcBef>
              <a:buClr>
                <a:srgbClr val="D1A749"/>
              </a:buClr>
              <a:buFont typeface="Wingdings" panose="05000000000000000000" pitchFamily="2" charset="2"/>
              <a:buChar char="§"/>
              <a:defRPr>
                <a:solidFill>
                  <a:schemeClr val="tx1"/>
                </a:solidFill>
                <a:latin typeface="Myriad Pro" panose="020B0503030403020204" pitchFamily="34" charset="0"/>
                <a:ea typeface="MS PGothic" panose="020B0600070205080204" pitchFamily="34" charset="-128"/>
                <a:cs typeface="MS PGothic" panose="020B0600070205080204" pitchFamily="34" charset="-128"/>
              </a:defRPr>
            </a:lvl3pPr>
            <a:lvl4pPr marL="1600200" indent="-228600">
              <a:spcBef>
                <a:spcPct val="20000"/>
              </a:spcBef>
              <a:buClr>
                <a:srgbClr val="D1A749"/>
              </a:buClr>
              <a:buFont typeface="Arial" panose="020B0604020202020204" pitchFamily="34" charset="0"/>
              <a:buChar char="»"/>
              <a:defRPr i="1">
                <a:solidFill>
                  <a:schemeClr val="tx1"/>
                </a:solidFill>
                <a:latin typeface="Myriad Pro" panose="020B0503030403020204" pitchFamily="34" charset="0"/>
                <a:ea typeface="MS PGothic" panose="020B0600070205080204" pitchFamily="34" charset="-128"/>
                <a:cs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Myriad Pro" panose="020B0503030403020204" pitchFamily="34" charset="0"/>
                <a:ea typeface="MS PGothic" panose="020B0600070205080204" pitchFamily="34" charset="-128"/>
                <a:cs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Myriad Pro" panose="020B0503030403020204" pitchFamily="34" charset="0"/>
                <a:ea typeface="MS PGothic" panose="020B0600070205080204" pitchFamily="34" charset="-128"/>
                <a:cs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Myriad Pro" panose="020B0503030403020204" pitchFamily="34" charset="0"/>
                <a:ea typeface="MS PGothic" panose="020B0600070205080204" pitchFamily="34" charset="-128"/>
                <a:cs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Myriad Pro" panose="020B0503030403020204" pitchFamily="34" charset="0"/>
                <a:ea typeface="MS PGothic" panose="020B0600070205080204" pitchFamily="34" charset="-128"/>
                <a:cs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Myriad Pro" panose="020B0503030403020204" pitchFamily="34" charset="0"/>
                <a:ea typeface="MS PGothic" panose="020B0600070205080204" pitchFamily="34" charset="-128"/>
                <a:cs typeface="MS PGothic" panose="020B0600070205080204" pitchFamily="34" charset="-128"/>
              </a:defRPr>
            </a:lvl9pPr>
          </a:lstStyle>
          <a:p>
            <a:pPr algn="ctr" eaLnBrk="1" hangingPunct="1">
              <a:spcBef>
                <a:spcPct val="0"/>
              </a:spcBef>
              <a:spcAft>
                <a:spcPts val="600"/>
              </a:spcAft>
              <a:buFontTx/>
              <a:buNone/>
            </a:pPr>
            <a:r>
              <a:rPr lang="en-US" altLang="en-US" sz="800" b="0" dirty="0">
                <a:solidFill>
                  <a:srgbClr val="A2A2A2"/>
                </a:solidFill>
                <a:latin typeface="+mn-lt"/>
                <a:cs typeface="Arial" panose="020B0604020202020204" pitchFamily="34" charset="0"/>
              </a:rPr>
              <a:t>© 2019 All rights reserved. All logos and trademarks are the property of their respective companies and are used with permission.</a:t>
            </a:r>
          </a:p>
          <a:p>
            <a:pPr algn="ctr" eaLnBrk="1" hangingPunct="1">
              <a:spcBef>
                <a:spcPct val="0"/>
              </a:spcBef>
              <a:spcAft>
                <a:spcPts val="600"/>
              </a:spcAft>
              <a:buFontTx/>
              <a:buNone/>
            </a:pPr>
            <a:r>
              <a:rPr lang="en-US" altLang="en-US" sz="600" b="0" dirty="0">
                <a:solidFill>
                  <a:srgbClr val="A2A2A2"/>
                </a:solidFill>
                <a:latin typeface="+mn-lt"/>
                <a:cs typeface="Arial" panose="020B0604020202020204" pitchFamily="34" charset="0"/>
              </a:rPr>
              <a:t>Ryan, LLC, Ryan ULC, Ryan Tax Services UK Limited, Ryan Tax Consulting Services Ireland Limited, Ryan Tax Services Hungary LLC, Ryan Netherlands B.V., Ryan Tax Services Australia Pty Limited, and Ryan Tax Services Singapore Pte. Ltd. provide clients with tax consulting, recovery, compliance, advocacy, technology and other client-related professional services. Ryan, LLC is a member firm of Ryan International, a Swiss Verein. Ryan ULC, Ryan Tax Services UK Limited, Ryan Tax Consulting Services Ireland Limited, Ryan Tax Services Hungary LLC, Ryan Netherlands B.V., Ryan Tax Services Australia Pty Limited, and Ryan Tax Services Singapore Pte. Ltd. are constituent entities of Ryan International, a Swiss Verein. Ryan International is a Swiss Verein whose member firms and constituent entities form a leading network of tax advisory and consulting firms, each of which may be licensed to use the name “Ryan” in connection with providing tax advisory and consulting services to its clients. The member firms of Ryan International and their constituent entities operate throughout North America, Europe and Asia in accordance with local regulatory requirements but are not a part of a single international partnership. The responsibility for the provision of services to a client is defined in the terms of engagement between the client and the applicable member firm or constituent entity. Neither Ryan International nor any member firm or constituent entity of Ryan International is liable or responsible for the professional services performed by any other member firm or constituent entity. Ryan International is not itself engaged in the practice of providing professional services. Rather, it is an international umbrella entity organized as a Verein under Swiss law. Not all member firms and constituent entities provide the full range of services mentioned within this brochure. “Ryan” and “Firm” refer to the global organizational network and may refer to one or more of the member firms of Ryan International, each of which is a separate legal entity. </a:t>
            </a:r>
          </a:p>
        </p:txBody>
      </p:sp>
      <p:sp>
        <p:nvSpPr>
          <p:cNvPr id="16" name="Title 39">
            <a:extLst>
              <a:ext uri="{FF2B5EF4-FFF2-40B4-BE49-F238E27FC236}">
                <a16:creationId xmlns:a16="http://schemas.microsoft.com/office/drawing/2014/main" id="{1376F893-9AA2-D947-A4A4-14F29F48EAAB}"/>
              </a:ext>
            </a:extLst>
          </p:cNvPr>
          <p:cNvSpPr>
            <a:spLocks/>
          </p:cNvSpPr>
          <p:nvPr userDrawn="1"/>
        </p:nvSpPr>
        <p:spPr bwMode="auto">
          <a:xfrm>
            <a:off x="642730" y="2454642"/>
            <a:ext cx="785854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Blip>
                <a:blip r:embed="rId4"/>
              </a:buBlip>
              <a:defRPr sz="2000" b="1">
                <a:solidFill>
                  <a:srgbClr val="002060"/>
                </a:solidFill>
                <a:latin typeface="Myriad Pro" panose="020B0503030403020204" pitchFamily="34" charset="0"/>
                <a:ea typeface="MS PGothic" panose="020B0600070205080204" pitchFamily="34" charset="-128"/>
                <a:cs typeface="MS PGothic" panose="020B0600070205080204" pitchFamily="34" charset="-128"/>
              </a:defRPr>
            </a:lvl1pPr>
            <a:lvl2pPr marL="742950" indent="-285750">
              <a:spcBef>
                <a:spcPct val="20000"/>
              </a:spcBef>
              <a:buClr>
                <a:srgbClr val="D1A749"/>
              </a:buClr>
              <a:buFont typeface="Arial" panose="020B0604020202020204" pitchFamily="34" charset="0"/>
              <a:buChar char="–"/>
              <a:defRPr sz="2000">
                <a:solidFill>
                  <a:schemeClr val="tx1"/>
                </a:solidFill>
                <a:latin typeface="Myriad Pro" panose="020B0503030403020204" pitchFamily="34" charset="0"/>
                <a:ea typeface="MS PGothic" panose="020B0600070205080204" pitchFamily="34" charset="-128"/>
                <a:cs typeface="MS PGothic" panose="020B0600070205080204" pitchFamily="34" charset="-128"/>
              </a:defRPr>
            </a:lvl2pPr>
            <a:lvl3pPr marL="1143000" indent="-228600">
              <a:spcBef>
                <a:spcPct val="20000"/>
              </a:spcBef>
              <a:buClr>
                <a:srgbClr val="D1A749"/>
              </a:buClr>
              <a:buFont typeface="Wingdings" panose="05000000000000000000" pitchFamily="2" charset="2"/>
              <a:buChar char="§"/>
              <a:defRPr>
                <a:solidFill>
                  <a:schemeClr val="tx1"/>
                </a:solidFill>
                <a:latin typeface="Myriad Pro" panose="020B0503030403020204" pitchFamily="34" charset="0"/>
                <a:ea typeface="MS PGothic" panose="020B0600070205080204" pitchFamily="34" charset="-128"/>
                <a:cs typeface="MS PGothic" panose="020B0600070205080204" pitchFamily="34" charset="-128"/>
              </a:defRPr>
            </a:lvl3pPr>
            <a:lvl4pPr marL="1600200" indent="-228600">
              <a:spcBef>
                <a:spcPct val="20000"/>
              </a:spcBef>
              <a:buClr>
                <a:srgbClr val="D1A749"/>
              </a:buClr>
              <a:buFont typeface="Arial" panose="020B0604020202020204" pitchFamily="34" charset="0"/>
              <a:buChar char="»"/>
              <a:defRPr i="1">
                <a:solidFill>
                  <a:schemeClr val="tx1"/>
                </a:solidFill>
                <a:latin typeface="Myriad Pro" panose="020B0503030403020204" pitchFamily="34" charset="0"/>
                <a:ea typeface="MS PGothic" panose="020B0600070205080204" pitchFamily="34" charset="-128"/>
                <a:cs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Myriad Pro" panose="020B0503030403020204" pitchFamily="34" charset="0"/>
                <a:ea typeface="MS PGothic" panose="020B0600070205080204" pitchFamily="34" charset="-128"/>
                <a:cs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Myriad Pro" panose="020B0503030403020204" pitchFamily="34" charset="0"/>
                <a:ea typeface="MS PGothic" panose="020B0600070205080204" pitchFamily="34" charset="-128"/>
                <a:cs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Myriad Pro" panose="020B0503030403020204" pitchFamily="34" charset="0"/>
                <a:ea typeface="MS PGothic" panose="020B0600070205080204" pitchFamily="34" charset="-128"/>
                <a:cs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Myriad Pro" panose="020B0503030403020204" pitchFamily="34" charset="0"/>
                <a:ea typeface="MS PGothic" panose="020B0600070205080204" pitchFamily="34" charset="-128"/>
                <a:cs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Myriad Pro" panose="020B0503030403020204" pitchFamily="34" charset="0"/>
                <a:ea typeface="MS PGothic" panose="020B0600070205080204" pitchFamily="34" charset="-128"/>
                <a:cs typeface="MS PGothic" panose="020B0600070205080204" pitchFamily="34" charset="-128"/>
              </a:defRPr>
            </a:lvl9pPr>
          </a:lstStyle>
          <a:p>
            <a:pPr algn="ctr" eaLnBrk="1" hangingPunct="1">
              <a:spcBef>
                <a:spcPct val="0"/>
              </a:spcBef>
              <a:spcAft>
                <a:spcPts val="600"/>
              </a:spcAft>
              <a:buFontTx/>
              <a:buNone/>
            </a:pPr>
            <a:r>
              <a:rPr lang="en-US" altLang="en-US" sz="1000" b="0" dirty="0">
                <a:solidFill>
                  <a:srgbClr val="A2A2A2"/>
                </a:solidFill>
                <a:latin typeface="+mn-lt"/>
                <a:cs typeface="Arial" panose="020B0604020202020204" pitchFamily="34" charset="0"/>
              </a:rPr>
              <a:t>This document is presented by Ryan, LLC for general informational purposes only, and is not intended as specific or personalized recommendations or advice.  The application and effect of certain laws can vary significantly based on specific facts, and professional advice of any nature should be sought only from appropriate professional advisors.  This document is not intended, and shall not be deemed, to constitute legal, accounting or other professional advice.</a:t>
            </a:r>
          </a:p>
          <a:p>
            <a:pPr algn="ctr" eaLnBrk="1" hangingPunct="1">
              <a:spcBef>
                <a:spcPct val="0"/>
              </a:spcBef>
              <a:spcAft>
                <a:spcPts val="600"/>
              </a:spcAft>
              <a:buFontTx/>
              <a:buNone/>
            </a:pPr>
            <a:endParaRPr lang="en-US" altLang="en-US" sz="1000" b="0" dirty="0">
              <a:solidFill>
                <a:srgbClr val="A2A2A2"/>
              </a:solidFill>
              <a:latin typeface="+mn-lt"/>
              <a:cs typeface="Arial" panose="020B0604020202020204" pitchFamily="34" charset="0"/>
            </a:endParaRPr>
          </a:p>
        </p:txBody>
      </p:sp>
      <p:pic>
        <p:nvPicPr>
          <p:cNvPr id="17" name="Graphic 16">
            <a:extLst>
              <a:ext uri="{FF2B5EF4-FFF2-40B4-BE49-F238E27FC236}">
                <a16:creationId xmlns:a16="http://schemas.microsoft.com/office/drawing/2014/main" id="{2B39F145-335E-1B45-B1B3-B5F3041BB275}"/>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3500950" y="1187526"/>
            <a:ext cx="2142100" cy="1655259"/>
          </a:xfrm>
          <a:prstGeom prst="rect">
            <a:avLst/>
          </a:prstGeom>
        </p:spPr>
      </p:pic>
    </p:spTree>
    <p:extLst>
      <p:ext uri="{BB962C8B-B14F-4D97-AF65-F5344CB8AC3E}">
        <p14:creationId xmlns:p14="http://schemas.microsoft.com/office/powerpoint/2010/main" val="361010701"/>
      </p:ext>
    </p:extLst>
  </p:cSld>
  <p:clrMap bg1="lt1" tx1="dk1" bg2="lt2" tx2="dk2" accent1="accent1" accent2="accent2" accent3="accent3" accent4="accent4" accent5="accent5" accent6="accent6" hlink="hlink" folHlink="folHlink"/>
  <p:sldLayoutIdLst>
    <p:sldLayoutId id="2147483892" r:id="rId1"/>
  </p:sldLayoutIdLst>
  <p:hf sldNum="0" hdr="0" dt="0"/>
  <p:txStyles>
    <p:titleStyle>
      <a:lvl1pPr algn="ctr" defTabSz="457200" rtl="0" eaLnBrk="1" latinLnBrk="0" hangingPunct="1">
        <a:lnSpc>
          <a:spcPct val="85000"/>
        </a:lnSpc>
        <a:spcBef>
          <a:spcPct val="0"/>
        </a:spcBef>
        <a:buNone/>
        <a:defRPr sz="3000" b="0" i="0" kern="1200" cap="all" spc="-160" baseline="0">
          <a:ln w="6350" cmpd="sng">
            <a:noFill/>
          </a:ln>
          <a:solidFill>
            <a:srgbClr val="BA8033"/>
          </a:solidFill>
          <a:latin typeface="Lato Light" panose="020F0302020204030203" pitchFamily="34" charset="0"/>
          <a:ea typeface="+mj-ea"/>
          <a:cs typeface="Lato Light" panose="020F0502020204030203" pitchFamily="34" charset="0"/>
        </a:defRPr>
      </a:lvl1pPr>
    </p:titleStyle>
    <p:bodyStyle>
      <a:lvl1pPr marL="173038" indent="-173038" algn="l" defTabSz="457200" rtl="0" eaLnBrk="1" latinLnBrk="0" hangingPunct="1">
        <a:lnSpc>
          <a:spcPct val="89000"/>
        </a:lnSpc>
        <a:spcBef>
          <a:spcPts val="1100"/>
        </a:spcBef>
        <a:buClr>
          <a:schemeClr val="accent1"/>
        </a:buClr>
        <a:buFont typeface="Arial"/>
        <a:buChar char="•"/>
        <a:defRPr sz="1800" b="0" i="0" kern="1200" spc="-20">
          <a:solidFill>
            <a:schemeClr val="bg1"/>
          </a:solidFill>
          <a:latin typeface="Lato Light" panose="020F0302020204030203" pitchFamily="34" charset="0"/>
          <a:ea typeface="+mn-ea"/>
          <a:cs typeface="Lato Light" panose="020F0502020204030203" pitchFamily="34" charset="0"/>
        </a:defRPr>
      </a:lvl1pPr>
      <a:lvl2pPr marL="346075" indent="-173038" algn="l" defTabSz="457200" rtl="0" eaLnBrk="1" latinLnBrk="0" hangingPunct="1">
        <a:lnSpc>
          <a:spcPct val="89000"/>
        </a:lnSpc>
        <a:spcBef>
          <a:spcPts val="1100"/>
        </a:spcBef>
        <a:buClr>
          <a:schemeClr val="accent1"/>
        </a:buClr>
        <a:buFont typeface="Arial"/>
        <a:buChar char="–"/>
        <a:defRPr sz="1800" b="0" i="0" kern="1200" spc="-20">
          <a:solidFill>
            <a:schemeClr val="bg1"/>
          </a:solidFill>
          <a:latin typeface="Lato Light" panose="020F0302020204030203" pitchFamily="34" charset="0"/>
          <a:ea typeface="+mn-ea"/>
          <a:cs typeface="Lato Light" panose="020F0502020204030203" pitchFamily="34" charset="0"/>
        </a:defRPr>
      </a:lvl2pPr>
      <a:lvl3pPr marL="517525" indent="-171450" algn="l" defTabSz="457200" rtl="0" eaLnBrk="1" latinLnBrk="0" hangingPunct="1">
        <a:lnSpc>
          <a:spcPct val="89000"/>
        </a:lnSpc>
        <a:spcBef>
          <a:spcPts val="1100"/>
        </a:spcBef>
        <a:buClr>
          <a:schemeClr val="accent1"/>
        </a:buClr>
        <a:buFont typeface="Arial"/>
        <a:buChar char="•"/>
        <a:defRPr sz="1600" b="0" i="0" kern="1200" spc="-20">
          <a:solidFill>
            <a:schemeClr val="bg1"/>
          </a:solidFill>
          <a:latin typeface="Lato Light" panose="020F0302020204030203" pitchFamily="34" charset="0"/>
          <a:ea typeface="+mn-ea"/>
          <a:cs typeface="Lato Light" panose="020F0502020204030203" pitchFamily="34" charset="0"/>
        </a:defRPr>
      </a:lvl3pPr>
      <a:lvl4pPr marL="690563" indent="-173038" algn="l" defTabSz="457200" rtl="0" eaLnBrk="1" latinLnBrk="0" hangingPunct="1">
        <a:lnSpc>
          <a:spcPct val="89000"/>
        </a:lnSpc>
        <a:spcBef>
          <a:spcPts val="1100"/>
        </a:spcBef>
        <a:buClr>
          <a:schemeClr val="accent1"/>
        </a:buClr>
        <a:buFont typeface="Arial"/>
        <a:buChar char="–"/>
        <a:defRPr sz="1400" b="0" i="0" kern="1200" spc="-20">
          <a:solidFill>
            <a:schemeClr val="bg1"/>
          </a:solidFill>
          <a:latin typeface="Lato Light" panose="020F0302020204030203" pitchFamily="34" charset="0"/>
          <a:ea typeface="+mn-ea"/>
          <a:cs typeface="Lato Light" panose="020F0502020204030203" pitchFamily="34" charset="0"/>
        </a:defRPr>
      </a:lvl4pPr>
      <a:lvl5pPr marL="854075" indent="-163513" algn="l" defTabSz="457200" rtl="0" eaLnBrk="1" latinLnBrk="0" hangingPunct="1">
        <a:lnSpc>
          <a:spcPct val="89000"/>
        </a:lnSpc>
        <a:spcBef>
          <a:spcPts val="1100"/>
        </a:spcBef>
        <a:buClr>
          <a:schemeClr val="accent1"/>
        </a:buClr>
        <a:buFont typeface="Arial"/>
        <a:buChar char="»"/>
        <a:defRPr sz="1400" b="0" i="0" kern="1200" spc="-20">
          <a:solidFill>
            <a:schemeClr val="bg1"/>
          </a:solidFill>
          <a:latin typeface="Lato Light" panose="020F0302020204030203" pitchFamily="34" charset="0"/>
          <a:ea typeface="+mn-ea"/>
          <a:cs typeface="Lato Light"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C9BC70-D9D5-D748-9A17-E282B4599483}"/>
              </a:ext>
            </a:extLst>
          </p:cNvPr>
          <p:cNvPicPr>
            <a:picLocks noChangeAspect="1"/>
          </p:cNvPicPr>
          <p:nvPr userDrawn="1"/>
        </p:nvPicPr>
        <p:blipFill>
          <a:blip r:embed="rId3"/>
          <a:srcRect/>
          <a:stretch/>
        </p:blipFill>
        <p:spPr>
          <a:xfrm>
            <a:off x="1354" y="762"/>
            <a:ext cx="9141291" cy="5141976"/>
          </a:xfrm>
          <a:prstGeom prst="rect">
            <a:avLst/>
          </a:prstGeom>
        </p:spPr>
      </p:pic>
    </p:spTree>
    <p:extLst>
      <p:ext uri="{BB962C8B-B14F-4D97-AF65-F5344CB8AC3E}">
        <p14:creationId xmlns:p14="http://schemas.microsoft.com/office/powerpoint/2010/main" val="1119114207"/>
      </p:ext>
    </p:extLst>
  </p:cSld>
  <p:clrMap bg1="lt1" tx1="dk1" bg2="lt2" tx2="dk2" accent1="accent1" accent2="accent2" accent3="accent3" accent4="accent4" accent5="accent5" accent6="accent6" hlink="hlink" folHlink="folHlink"/>
  <p:sldLayoutIdLst>
    <p:sldLayoutId id="214748386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A60BCE-024E-BB40-81ED-95DF47E7A567}"/>
              </a:ext>
            </a:extLst>
          </p:cNvPr>
          <p:cNvPicPr>
            <a:picLocks noChangeAspect="1"/>
          </p:cNvPicPr>
          <p:nvPr userDrawn="1"/>
        </p:nvPicPr>
        <p:blipFill>
          <a:blip r:embed="rId3"/>
          <a:srcRect/>
          <a:stretch/>
        </p:blipFill>
        <p:spPr>
          <a:xfrm>
            <a:off x="1354" y="762"/>
            <a:ext cx="9141290" cy="5141976"/>
          </a:xfrm>
          <a:prstGeom prst="rect">
            <a:avLst/>
          </a:prstGeom>
        </p:spPr>
      </p:pic>
    </p:spTree>
    <p:extLst>
      <p:ext uri="{BB962C8B-B14F-4D97-AF65-F5344CB8AC3E}">
        <p14:creationId xmlns:p14="http://schemas.microsoft.com/office/powerpoint/2010/main" val="1055379178"/>
      </p:ext>
    </p:extLst>
  </p:cSld>
  <p:clrMap bg1="lt1" tx1="dk1" bg2="lt2" tx2="dk2" accent1="accent1" accent2="accent2" accent3="accent3" accent4="accent4" accent5="accent5" accent6="accent6" hlink="hlink" folHlink="folHlink"/>
  <p:sldLayoutIdLst>
    <p:sldLayoutId id="21474838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4E523D-76B5-7942-9AFF-B12D3508136F}"/>
              </a:ext>
            </a:extLst>
          </p:cNvPr>
          <p:cNvPicPr>
            <a:picLocks noChangeAspect="1"/>
          </p:cNvPicPr>
          <p:nvPr userDrawn="1"/>
        </p:nvPicPr>
        <p:blipFill>
          <a:blip r:embed="rId3"/>
          <a:srcRect/>
          <a:stretch/>
        </p:blipFill>
        <p:spPr>
          <a:xfrm>
            <a:off x="1354" y="762"/>
            <a:ext cx="9141290" cy="5141975"/>
          </a:xfrm>
          <a:prstGeom prst="rect">
            <a:avLst/>
          </a:prstGeom>
        </p:spPr>
      </p:pic>
    </p:spTree>
    <p:extLst>
      <p:ext uri="{BB962C8B-B14F-4D97-AF65-F5344CB8AC3E}">
        <p14:creationId xmlns:p14="http://schemas.microsoft.com/office/powerpoint/2010/main" val="1936220092"/>
      </p:ext>
    </p:extLst>
  </p:cSld>
  <p:clrMap bg1="lt1" tx1="dk1" bg2="lt2" tx2="dk2" accent1="accent1" accent2="accent2" accent3="accent3" accent4="accent4" accent5="accent5" accent6="accent6" hlink="hlink" folHlink="folHlink"/>
  <p:sldLayoutIdLst>
    <p:sldLayoutId id="21474838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4E523D-76B5-7942-9AFF-B12D3508136F}"/>
              </a:ext>
            </a:extLst>
          </p:cNvPr>
          <p:cNvPicPr>
            <a:picLocks noChangeAspect="1"/>
          </p:cNvPicPr>
          <p:nvPr userDrawn="1"/>
        </p:nvPicPr>
        <p:blipFill>
          <a:blip r:embed="rId3"/>
          <a:srcRect/>
          <a:stretch/>
        </p:blipFill>
        <p:spPr>
          <a:xfrm>
            <a:off x="1355" y="762"/>
            <a:ext cx="9141288" cy="5141975"/>
          </a:xfrm>
          <a:prstGeom prst="rect">
            <a:avLst/>
          </a:prstGeom>
        </p:spPr>
      </p:pic>
    </p:spTree>
    <p:extLst>
      <p:ext uri="{BB962C8B-B14F-4D97-AF65-F5344CB8AC3E}">
        <p14:creationId xmlns:p14="http://schemas.microsoft.com/office/powerpoint/2010/main" val="2667347844"/>
      </p:ext>
    </p:extLst>
  </p:cSld>
  <p:clrMap bg1="lt1" tx1="dk1" bg2="lt2" tx2="dk2" accent1="accent1" accent2="accent2" accent3="accent3" accent4="accent4" accent5="accent5" accent6="accent6" hlink="hlink" folHlink="folHlink"/>
  <p:sldLayoutIdLst>
    <p:sldLayoutId id="21474839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4E523D-76B5-7942-9AFF-B12D3508136F}"/>
              </a:ext>
            </a:extLst>
          </p:cNvPr>
          <p:cNvPicPr>
            <a:picLocks noChangeAspect="1"/>
          </p:cNvPicPr>
          <p:nvPr userDrawn="1"/>
        </p:nvPicPr>
        <p:blipFill>
          <a:blip r:embed="rId3"/>
          <a:srcRect/>
          <a:stretch/>
        </p:blipFill>
        <p:spPr>
          <a:xfrm>
            <a:off x="1355" y="762"/>
            <a:ext cx="9141288" cy="5141974"/>
          </a:xfrm>
          <a:prstGeom prst="rect">
            <a:avLst/>
          </a:prstGeom>
        </p:spPr>
      </p:pic>
    </p:spTree>
    <p:extLst>
      <p:ext uri="{BB962C8B-B14F-4D97-AF65-F5344CB8AC3E}">
        <p14:creationId xmlns:p14="http://schemas.microsoft.com/office/powerpoint/2010/main" val="357340822"/>
      </p:ext>
    </p:extLst>
  </p:cSld>
  <p:clrMap bg1="lt1" tx1="dk1" bg2="lt2" tx2="dk2" accent1="accent1" accent2="accent2" accent3="accent3" accent4="accent4" accent5="accent5" accent6="accent6" hlink="hlink" folHlink="folHlink"/>
  <p:sldLayoutIdLst>
    <p:sldLayoutId id="214748390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4E523D-76B5-7942-9AFF-B12D3508136F}"/>
              </a:ext>
            </a:extLst>
          </p:cNvPr>
          <p:cNvPicPr>
            <a:picLocks noChangeAspect="1"/>
          </p:cNvPicPr>
          <p:nvPr userDrawn="1"/>
        </p:nvPicPr>
        <p:blipFill>
          <a:blip r:embed="rId3"/>
          <a:srcRect/>
          <a:stretch/>
        </p:blipFill>
        <p:spPr>
          <a:xfrm>
            <a:off x="1355" y="762"/>
            <a:ext cx="9141287" cy="5141974"/>
          </a:xfrm>
          <a:prstGeom prst="rect">
            <a:avLst/>
          </a:prstGeom>
        </p:spPr>
      </p:pic>
    </p:spTree>
    <p:extLst>
      <p:ext uri="{BB962C8B-B14F-4D97-AF65-F5344CB8AC3E}">
        <p14:creationId xmlns:p14="http://schemas.microsoft.com/office/powerpoint/2010/main" val="513400110"/>
      </p:ext>
    </p:extLst>
  </p:cSld>
  <p:clrMap bg1="lt1" tx1="dk1" bg2="lt2" tx2="dk2" accent1="accent1" accent2="accent2" accent3="accent3" accent4="accent4" accent5="accent5" accent6="accent6" hlink="hlink" folHlink="folHlink"/>
  <p:sldLayoutIdLst>
    <p:sldLayoutId id="214748390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4E523D-76B5-7942-9AFF-B12D3508136F}"/>
              </a:ext>
            </a:extLst>
          </p:cNvPr>
          <p:cNvPicPr>
            <a:picLocks noChangeAspect="1"/>
          </p:cNvPicPr>
          <p:nvPr userDrawn="1"/>
        </p:nvPicPr>
        <p:blipFill>
          <a:blip r:embed="rId3"/>
          <a:srcRect/>
          <a:stretch/>
        </p:blipFill>
        <p:spPr>
          <a:xfrm>
            <a:off x="2709" y="762"/>
            <a:ext cx="9138579" cy="5141974"/>
          </a:xfrm>
          <a:prstGeom prst="rect">
            <a:avLst/>
          </a:prstGeom>
        </p:spPr>
      </p:pic>
    </p:spTree>
    <p:extLst>
      <p:ext uri="{BB962C8B-B14F-4D97-AF65-F5344CB8AC3E}">
        <p14:creationId xmlns:p14="http://schemas.microsoft.com/office/powerpoint/2010/main" val="3995308126"/>
      </p:ext>
    </p:extLst>
  </p:cSld>
  <p:clrMap bg1="lt1" tx1="dk1" bg2="lt2" tx2="dk2" accent1="accent1" accent2="accent2" accent3="accent3" accent4="accent4" accent5="accent5" accent6="accent6" hlink="hlink" folHlink="folHlink"/>
  <p:sldLayoutIdLst>
    <p:sldLayoutId id="214748391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FE192BC-5D1A-47EE-841B-B7399CBE9502}"/>
              </a:ext>
            </a:extLst>
          </p:cNvPr>
          <p:cNvPicPr>
            <a:picLocks noChangeAspect="1"/>
          </p:cNvPicPr>
          <p:nvPr userDrawn="1"/>
        </p:nvPicPr>
        <p:blipFill>
          <a:blip r:embed="rId7"/>
          <a:stretch>
            <a:fillRect/>
          </a:stretch>
        </p:blipFill>
        <p:spPr>
          <a:xfrm>
            <a:off x="0" y="0"/>
            <a:ext cx="9144000" cy="5143500"/>
          </a:xfrm>
          <a:prstGeom prst="rect">
            <a:avLst/>
          </a:prstGeom>
        </p:spPr>
      </p:pic>
      <p:sp>
        <p:nvSpPr>
          <p:cNvPr id="3" name="Text Placeholder 2">
            <a:extLst>
              <a:ext uri="{FF2B5EF4-FFF2-40B4-BE49-F238E27FC236}">
                <a16:creationId xmlns:a16="http://schemas.microsoft.com/office/drawing/2014/main" id="{CD82D8F7-9027-4E32-8E5F-19B5D0D52CC7}"/>
              </a:ext>
            </a:extLst>
          </p:cNvPr>
          <p:cNvSpPr>
            <a:spLocks noGrp="1"/>
          </p:cNvSpPr>
          <p:nvPr>
            <p:ph type="body" idx="1"/>
          </p:nvPr>
        </p:nvSpPr>
        <p:spPr>
          <a:xfrm>
            <a:off x="556418" y="940594"/>
            <a:ext cx="8031161" cy="36949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291C4F59-E76A-4CDB-B0B9-D487A74D4D45}"/>
              </a:ext>
            </a:extLst>
          </p:cNvPr>
          <p:cNvSpPr/>
          <p:nvPr userDrawn="1"/>
        </p:nvSpPr>
        <p:spPr>
          <a:xfrm>
            <a:off x="0" y="4913846"/>
            <a:ext cx="9144000" cy="22965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Light" panose="020F0302020204030203" pitchFamily="34" charset="0"/>
            </a:endParaRPr>
          </a:p>
        </p:txBody>
      </p:sp>
      <p:sp>
        <p:nvSpPr>
          <p:cNvPr id="8" name="Slide Number Placeholder 3">
            <a:extLst>
              <a:ext uri="{FF2B5EF4-FFF2-40B4-BE49-F238E27FC236}">
                <a16:creationId xmlns:a16="http://schemas.microsoft.com/office/drawing/2014/main" id="{4C162CEE-B9DE-4514-B550-AB52015EF279}"/>
              </a:ext>
            </a:extLst>
          </p:cNvPr>
          <p:cNvSpPr txBox="1">
            <a:spLocks/>
          </p:cNvSpPr>
          <p:nvPr userDrawn="1"/>
        </p:nvSpPr>
        <p:spPr>
          <a:xfrm>
            <a:off x="8778240" y="4913846"/>
            <a:ext cx="365760" cy="229653"/>
          </a:xfrm>
          <a:prstGeom prst="rect">
            <a:avLst/>
          </a:prstGeom>
          <a:solidFill>
            <a:srgbClr val="062667"/>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defPPr>
              <a:defRPr lang="en-US"/>
            </a:defPPr>
            <a:lvl1pPr algn="ctr">
              <a:defRPr sz="1000">
                <a:solidFill>
                  <a:srgbClr val="FFFFFF"/>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fld id="{93D61182-44B0-D747-8108-FDA0C13481D9}" type="slidenum">
              <a:rPr lang="en-US" sz="900" smtClean="0">
                <a:latin typeface="Lato Light" panose="020F0302020204030203" pitchFamily="34" charset="0"/>
                <a:cs typeface="Gotham Book"/>
              </a:rPr>
              <a:pPr lvl="0"/>
              <a:t>‹#›</a:t>
            </a:fld>
            <a:endParaRPr lang="en-US" sz="900" dirty="0">
              <a:latin typeface="Lato Light" panose="020F0302020204030203" pitchFamily="34" charset="0"/>
              <a:cs typeface="Gotham Book"/>
            </a:endParaRPr>
          </a:p>
        </p:txBody>
      </p:sp>
      <p:pic>
        <p:nvPicPr>
          <p:cNvPr id="9" name="Picture 8">
            <a:extLst>
              <a:ext uri="{FF2B5EF4-FFF2-40B4-BE49-F238E27FC236}">
                <a16:creationId xmlns:a16="http://schemas.microsoft.com/office/drawing/2014/main" id="{72A32460-D777-49D0-9E2E-C57614B533A8}"/>
              </a:ext>
            </a:extLst>
          </p:cNvPr>
          <p:cNvPicPr>
            <a:picLocks noChangeAspect="1"/>
          </p:cNvPicPr>
          <p:nvPr userDrawn="1"/>
        </p:nvPicPr>
        <p:blipFill>
          <a:blip r:embed="rId8"/>
          <a:stretch>
            <a:fillRect/>
          </a:stretch>
        </p:blipFill>
        <p:spPr>
          <a:xfrm>
            <a:off x="8109914" y="4949495"/>
            <a:ext cx="477667" cy="169545"/>
          </a:xfrm>
          <a:prstGeom prst="rect">
            <a:avLst/>
          </a:prstGeom>
          <a:solidFill>
            <a:schemeClr val="bg1">
              <a:lumMod val="95000"/>
            </a:schemeClr>
          </a:solidFill>
        </p:spPr>
      </p:pic>
      <p:sp>
        <p:nvSpPr>
          <p:cNvPr id="12" name="Title Placeholder 1">
            <a:extLst>
              <a:ext uri="{FF2B5EF4-FFF2-40B4-BE49-F238E27FC236}">
                <a16:creationId xmlns:a16="http://schemas.microsoft.com/office/drawing/2014/main" id="{F7C718FF-B576-4A57-8A86-539CD473CFDD}"/>
              </a:ext>
            </a:extLst>
          </p:cNvPr>
          <p:cNvSpPr>
            <a:spLocks noGrp="1"/>
          </p:cNvSpPr>
          <p:nvPr>
            <p:ph type="title"/>
          </p:nvPr>
        </p:nvSpPr>
        <p:spPr>
          <a:xfrm>
            <a:off x="556419" y="38485"/>
            <a:ext cx="8031162" cy="726578"/>
          </a:xfrm>
          <a:prstGeom prst="rect">
            <a:avLst/>
          </a:prstGeom>
        </p:spPr>
        <p:txBody>
          <a:bodyPr vert="horz" lIns="0" tIns="45720" rIns="0" bIns="0" rtlCol="0" anchor="b" anchorCtr="0">
            <a:normAutofit/>
          </a:bodyPr>
          <a:lstStyle/>
          <a:p>
            <a:r>
              <a:rPr lang="en-US" dirty="0"/>
              <a:t>Click to edit master title style</a:t>
            </a:r>
          </a:p>
        </p:txBody>
      </p:sp>
    </p:spTree>
    <p:custDataLst>
      <p:tags r:id="rId6"/>
    </p:custDataLst>
    <p:extLst>
      <p:ext uri="{BB962C8B-B14F-4D97-AF65-F5344CB8AC3E}">
        <p14:creationId xmlns:p14="http://schemas.microsoft.com/office/powerpoint/2010/main" val="1851052616"/>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Lst>
  <p:txStyles>
    <p:titleStyle>
      <a:lvl1pPr algn="ctr" defTabSz="914400" rtl="0" eaLnBrk="1" latinLnBrk="0" hangingPunct="1">
        <a:lnSpc>
          <a:spcPct val="90000"/>
        </a:lnSpc>
        <a:spcBef>
          <a:spcPct val="0"/>
        </a:spcBef>
        <a:buNone/>
        <a:defRPr sz="3000" kern="1200">
          <a:solidFill>
            <a:srgbClr val="BA832E"/>
          </a:solidFill>
          <a:latin typeface="Lato Light" panose="020F0302020204030203" pitchFamily="34" charset="0"/>
          <a:ea typeface="+mj-ea"/>
          <a:cs typeface="+mj-cs"/>
        </a:defRPr>
      </a:lvl1pPr>
    </p:titleStyle>
    <p:bodyStyle>
      <a:lvl1pPr marL="228600" indent="-228600" algn="l" defTabSz="914400" rtl="0" eaLnBrk="1" latinLnBrk="0" hangingPunct="1">
        <a:lnSpc>
          <a:spcPct val="90000"/>
        </a:lnSpc>
        <a:spcBef>
          <a:spcPts val="1000"/>
        </a:spcBef>
        <a:buClr>
          <a:srgbClr val="062667"/>
        </a:buClr>
        <a:buFont typeface="Arial" panose="020B0604020202020204" pitchFamily="34" charset="0"/>
        <a:buChar char="•"/>
        <a:defRPr sz="1800" kern="1200">
          <a:solidFill>
            <a:schemeClr val="tx1"/>
          </a:solidFill>
          <a:latin typeface="Lato Light" panose="020F0302020204030203" pitchFamily="34" charset="0"/>
          <a:ea typeface="+mn-ea"/>
          <a:cs typeface="+mn-cs"/>
        </a:defRPr>
      </a:lvl1pPr>
      <a:lvl2pPr marL="685800" indent="-228600" algn="l" defTabSz="914400" rtl="0" eaLnBrk="1" latinLnBrk="0" hangingPunct="1">
        <a:lnSpc>
          <a:spcPct val="90000"/>
        </a:lnSpc>
        <a:spcBef>
          <a:spcPts val="500"/>
        </a:spcBef>
        <a:buClr>
          <a:srgbClr val="062667"/>
        </a:buClr>
        <a:buFont typeface="Arial" panose="020B0604020202020204" pitchFamily="34" charset="0"/>
        <a:buChar char="−"/>
        <a:defRPr sz="1800" kern="1200">
          <a:solidFill>
            <a:schemeClr val="tx1"/>
          </a:solidFill>
          <a:latin typeface="Lato Light" panose="020F0302020204030203" pitchFamily="34" charset="0"/>
          <a:ea typeface="+mn-ea"/>
          <a:cs typeface="+mn-cs"/>
        </a:defRPr>
      </a:lvl2pPr>
      <a:lvl3pPr marL="1143000" indent="-228600" algn="l" defTabSz="914400" rtl="0" eaLnBrk="1" latinLnBrk="0" hangingPunct="1">
        <a:lnSpc>
          <a:spcPct val="90000"/>
        </a:lnSpc>
        <a:spcBef>
          <a:spcPts val="500"/>
        </a:spcBef>
        <a:buClr>
          <a:srgbClr val="062667"/>
        </a:buClr>
        <a:buFont typeface="Arial" panose="020B0604020202020204" pitchFamily="34" charset="0"/>
        <a:buChar char="•"/>
        <a:defRPr sz="1600" kern="1200">
          <a:solidFill>
            <a:schemeClr val="tx1"/>
          </a:solidFill>
          <a:latin typeface="Lato Light" panose="020F0302020204030203" pitchFamily="34" charset="0"/>
          <a:ea typeface="+mn-ea"/>
          <a:cs typeface="+mn-cs"/>
        </a:defRPr>
      </a:lvl3pPr>
      <a:lvl4pPr marL="1600200" indent="-228600" algn="l" defTabSz="914400" rtl="0" eaLnBrk="1" latinLnBrk="0" hangingPunct="1">
        <a:lnSpc>
          <a:spcPct val="90000"/>
        </a:lnSpc>
        <a:spcBef>
          <a:spcPts val="500"/>
        </a:spcBef>
        <a:buClr>
          <a:srgbClr val="062667"/>
        </a:buClr>
        <a:buFont typeface="Arial" panose="020B0604020202020204" pitchFamily="34" charset="0"/>
        <a:buChar char="•"/>
        <a:defRPr sz="1400" kern="1200">
          <a:solidFill>
            <a:schemeClr val="tx1"/>
          </a:solidFill>
          <a:latin typeface="Lato Light" panose="020F0302020204030203" pitchFamily="34" charset="0"/>
          <a:ea typeface="+mn-ea"/>
          <a:cs typeface="+mn-cs"/>
        </a:defRPr>
      </a:lvl4pPr>
      <a:lvl5pPr marL="2057400" indent="-228600" algn="l" defTabSz="914400" rtl="0" eaLnBrk="1" latinLnBrk="0" hangingPunct="1">
        <a:lnSpc>
          <a:spcPct val="90000"/>
        </a:lnSpc>
        <a:spcBef>
          <a:spcPts val="500"/>
        </a:spcBef>
        <a:buClr>
          <a:srgbClr val="062667"/>
        </a:buClr>
        <a:buFont typeface="Arial" panose="020B0604020202020204" pitchFamily="34" charset="0"/>
        <a:buChar char="»"/>
        <a:defRPr sz="1400" kern="1200">
          <a:solidFill>
            <a:schemeClr val="tx1"/>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31.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0.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ags" Target="../tags/tag40.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tags" Target="../tags/tag4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3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33.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34.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ags" Target="../tags/tag35.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ags" Target="../tags/tag36.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3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ags" Target="../tags/tag38.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tags" Target="../tags/tag39.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9A5F2-CDF5-4967-8551-2FFA2F0C9A86}"/>
              </a:ext>
            </a:extLst>
          </p:cNvPr>
          <p:cNvSpPr>
            <a:spLocks noGrp="1"/>
          </p:cNvSpPr>
          <p:nvPr>
            <p:ph type="ctrTitle"/>
          </p:nvPr>
        </p:nvSpPr>
        <p:spPr>
          <a:xfrm>
            <a:off x="3306763" y="3130826"/>
            <a:ext cx="5387975" cy="663959"/>
          </a:xfrm>
        </p:spPr>
        <p:txBody>
          <a:bodyPr/>
          <a:lstStyle/>
          <a:p>
            <a:r>
              <a:rPr lang="en-US" dirty="0"/>
              <a:t>Local Benefits NOW</a:t>
            </a:r>
          </a:p>
        </p:txBody>
      </p:sp>
      <p:sp>
        <p:nvSpPr>
          <p:cNvPr id="3" name="Text Placeholder 2">
            <a:extLst>
              <a:ext uri="{FF2B5EF4-FFF2-40B4-BE49-F238E27FC236}">
                <a16:creationId xmlns:a16="http://schemas.microsoft.com/office/drawing/2014/main" id="{07A89F64-9E75-4FAC-898C-E817E5968EE9}"/>
              </a:ext>
            </a:extLst>
          </p:cNvPr>
          <p:cNvSpPr>
            <a:spLocks noGrp="1"/>
          </p:cNvSpPr>
          <p:nvPr>
            <p:ph type="body" sz="quarter" idx="10"/>
          </p:nvPr>
        </p:nvSpPr>
        <p:spPr>
          <a:xfrm>
            <a:off x="3108960" y="3742039"/>
            <a:ext cx="5585778" cy="291887"/>
          </a:xfrm>
        </p:spPr>
        <p:txBody>
          <a:bodyPr/>
          <a:lstStyle/>
          <a:p>
            <a:r>
              <a:rPr lang="en-US" dirty="0"/>
              <a:t>Presented By G. Brint Ryan, Chairman and CEO</a:t>
            </a:r>
          </a:p>
        </p:txBody>
      </p:sp>
      <p:sp>
        <p:nvSpPr>
          <p:cNvPr id="4" name="Text Placeholder 2">
            <a:extLst>
              <a:ext uri="{FF2B5EF4-FFF2-40B4-BE49-F238E27FC236}">
                <a16:creationId xmlns:a16="http://schemas.microsoft.com/office/drawing/2014/main" id="{9217985E-6917-4497-AF5D-D71B43954A46}"/>
              </a:ext>
            </a:extLst>
          </p:cNvPr>
          <p:cNvSpPr txBox="1">
            <a:spLocks/>
          </p:cNvSpPr>
          <p:nvPr/>
        </p:nvSpPr>
        <p:spPr>
          <a:xfrm>
            <a:off x="2827606" y="4058388"/>
            <a:ext cx="6005464" cy="29188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400" b="1" i="0" kern="12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i="1" dirty="0"/>
              <a:t>September 15, 2022</a:t>
            </a:r>
          </a:p>
        </p:txBody>
      </p:sp>
      <p:pic>
        <p:nvPicPr>
          <p:cNvPr id="5" name="Picture 4">
            <a:extLst>
              <a:ext uri="{FF2B5EF4-FFF2-40B4-BE49-F238E27FC236}">
                <a16:creationId xmlns:a16="http://schemas.microsoft.com/office/drawing/2014/main" id="{FF4E16D0-275E-4DE6-8AE9-294E07382097}"/>
              </a:ext>
            </a:extLst>
          </p:cNvPr>
          <p:cNvPicPr>
            <a:picLocks noChangeAspect="1"/>
          </p:cNvPicPr>
          <p:nvPr/>
        </p:nvPicPr>
        <p:blipFill>
          <a:blip r:embed="rId4"/>
          <a:stretch>
            <a:fillRect/>
          </a:stretch>
        </p:blipFill>
        <p:spPr>
          <a:xfrm>
            <a:off x="90560" y="3017961"/>
            <a:ext cx="2857500" cy="1066800"/>
          </a:xfrm>
          <a:prstGeom prst="rect">
            <a:avLst/>
          </a:prstGeom>
        </p:spPr>
      </p:pic>
    </p:spTree>
    <p:custDataLst>
      <p:tags r:id="rId1"/>
    </p:custDataLst>
    <p:extLst>
      <p:ext uri="{BB962C8B-B14F-4D97-AF65-F5344CB8AC3E}">
        <p14:creationId xmlns:p14="http://schemas.microsoft.com/office/powerpoint/2010/main" val="1101729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340F4-5EBE-45B2-A938-4412878D8FBE}"/>
              </a:ext>
            </a:extLst>
          </p:cNvPr>
          <p:cNvSpPr>
            <a:spLocks noGrp="1"/>
          </p:cNvSpPr>
          <p:nvPr>
            <p:ph type="title"/>
          </p:nvPr>
        </p:nvSpPr>
        <p:spPr>
          <a:xfrm>
            <a:off x="472967" y="259465"/>
            <a:ext cx="8544910" cy="726578"/>
          </a:xfrm>
        </p:spPr>
        <p:txBody>
          <a:bodyPr anchor="t" anchorCtr="0">
            <a:normAutofit/>
          </a:bodyPr>
          <a:lstStyle/>
          <a:p>
            <a:r>
              <a:rPr lang="en-US" dirty="0"/>
              <a:t> </a:t>
            </a:r>
            <a:r>
              <a:rPr lang="en-US" b="1" dirty="0"/>
              <a:t>Federal Programs -  </a:t>
            </a:r>
            <a:r>
              <a:rPr lang="en-US" b="1" dirty="0">
                <a:solidFill>
                  <a:schemeClr val="tx2">
                    <a:lumMod val="75000"/>
                  </a:schemeClr>
                </a:solidFill>
              </a:rPr>
              <a:t>Rural focus </a:t>
            </a:r>
          </a:p>
        </p:txBody>
      </p:sp>
      <p:sp>
        <p:nvSpPr>
          <p:cNvPr id="3" name="Text Placeholder 2">
            <a:extLst>
              <a:ext uri="{FF2B5EF4-FFF2-40B4-BE49-F238E27FC236}">
                <a16:creationId xmlns:a16="http://schemas.microsoft.com/office/drawing/2014/main" id="{4DE1032B-1C57-475A-AEDF-5F0AF6BCC793}"/>
              </a:ext>
            </a:extLst>
          </p:cNvPr>
          <p:cNvSpPr>
            <a:spLocks noGrp="1"/>
          </p:cNvSpPr>
          <p:nvPr>
            <p:ph type="body" sz="quarter" idx="10"/>
          </p:nvPr>
        </p:nvSpPr>
        <p:spPr>
          <a:xfrm>
            <a:off x="379475" y="986040"/>
            <a:ext cx="2843786" cy="3435371"/>
          </a:xfrm>
        </p:spPr>
        <p:txBody>
          <a:bodyPr>
            <a:noAutofit/>
          </a:bodyPr>
          <a:lstStyle/>
          <a:p>
            <a:pPr marL="230712" indent="-230712" defTabSz="609585">
              <a:lnSpc>
                <a:spcPct val="100000"/>
              </a:lnSpc>
              <a:spcBef>
                <a:spcPts val="1467"/>
              </a:spcBef>
              <a:buClr>
                <a:schemeClr val="accent1"/>
              </a:buClr>
              <a:buBlip>
                <a:blip r:embed="rId3"/>
              </a:buBlip>
            </a:pPr>
            <a:r>
              <a:rPr lang="en-US" sz="2200" b="1" dirty="0">
                <a:solidFill>
                  <a:schemeClr val="accent1">
                    <a:lumMod val="50000"/>
                  </a:schemeClr>
                </a:solidFill>
                <a:latin typeface="Lato Light" panose="020F0302020204030203" pitchFamily="34" charset="0"/>
              </a:rPr>
              <a:t>Historic Tax Credits</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Dollar for dollar reduction in federal income tax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20% credit on hard and soft cost attributed to rehabilitation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Building must be on National Register (50 years old or older -1972)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Must spend 100% of building basis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Can be used as a form of financing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0000"/>
              </a:lnSpc>
            </a:pPr>
            <a:endParaRPr lang="en-US" sz="1500" b="1" dirty="0"/>
          </a:p>
          <a:p>
            <a:pPr marL="0" indent="0">
              <a:lnSpc>
                <a:spcPct val="100000"/>
              </a:lnSpc>
              <a:buNone/>
            </a:pPr>
            <a:endParaRPr lang="en-US" sz="1500" b="1" dirty="0"/>
          </a:p>
          <a:p>
            <a:pPr lvl="1">
              <a:lnSpc>
                <a:spcPct val="100000"/>
              </a:lnSpc>
            </a:pPr>
            <a:endParaRPr lang="en-US" sz="1500" dirty="0">
              <a:solidFill>
                <a:srgbClr val="002060"/>
              </a:solidFill>
            </a:endParaRPr>
          </a:p>
          <a:p>
            <a:pPr lvl="1">
              <a:lnSpc>
                <a:spcPct val="100000"/>
              </a:lnSpc>
            </a:pPr>
            <a:endParaRPr lang="en-US" sz="1500" dirty="0">
              <a:solidFill>
                <a:srgbClr val="002060"/>
              </a:solidFill>
            </a:endParaRPr>
          </a:p>
          <a:p>
            <a:pPr lvl="1">
              <a:lnSpc>
                <a:spcPct val="100000"/>
              </a:lnSpc>
            </a:pPr>
            <a:endParaRPr lang="en-US" sz="1500" dirty="0">
              <a:solidFill>
                <a:srgbClr val="002060"/>
              </a:solidFill>
            </a:endParaRPr>
          </a:p>
        </p:txBody>
      </p:sp>
      <p:sp>
        <p:nvSpPr>
          <p:cNvPr id="4" name="Text Placeholder 2">
            <a:extLst>
              <a:ext uri="{FF2B5EF4-FFF2-40B4-BE49-F238E27FC236}">
                <a16:creationId xmlns:a16="http://schemas.microsoft.com/office/drawing/2014/main" id="{16F91E6A-5DC4-48BC-A5EC-CA47637F947B}"/>
              </a:ext>
            </a:extLst>
          </p:cNvPr>
          <p:cNvSpPr txBox="1">
            <a:spLocks/>
          </p:cNvSpPr>
          <p:nvPr/>
        </p:nvSpPr>
        <p:spPr>
          <a:xfrm>
            <a:off x="3223261" y="986041"/>
            <a:ext cx="2697480" cy="3435371"/>
          </a:xfrm>
          <a:prstGeom prst="rect">
            <a:avLst/>
          </a:prstGeom>
        </p:spPr>
        <p:txBody>
          <a:bodyPr>
            <a:noAutofit/>
          </a:bodyPr>
          <a:lstStyle>
            <a:lvl1pPr marL="230712" indent="-230712" algn="l" defTabSz="609585" rtl="0" eaLnBrk="1" latinLnBrk="0" hangingPunct="1">
              <a:lnSpc>
                <a:spcPct val="89000"/>
              </a:lnSpc>
              <a:spcBef>
                <a:spcPts val="1467"/>
              </a:spcBef>
              <a:buClr>
                <a:schemeClr val="accent1"/>
              </a:buClr>
              <a:buFontTx/>
              <a:buBlip>
                <a:blip r:embed="rId3"/>
              </a:buBlip>
              <a:defRPr sz="2400" b="0" i="0" kern="1200" spc="-27">
                <a:solidFill>
                  <a:schemeClr val="bg2">
                    <a:lumMod val="50000"/>
                  </a:schemeClr>
                </a:solidFill>
                <a:latin typeface="Lato Light" panose="020F0302020204030203" pitchFamily="34" charset="0"/>
                <a:ea typeface="+mn-ea"/>
                <a:cs typeface="Lato Light" panose="020F0502020204030203" pitchFamily="34" charset="0"/>
              </a:defRPr>
            </a:lvl1pPr>
            <a:lvl2pPr marL="461422" indent="-230712" algn="l" defTabSz="609585" rtl="0" eaLnBrk="1" latinLnBrk="0" hangingPunct="1">
              <a:lnSpc>
                <a:spcPct val="89000"/>
              </a:lnSpc>
              <a:spcBef>
                <a:spcPts val="1467"/>
              </a:spcBef>
              <a:buClr>
                <a:schemeClr val="bg2">
                  <a:lumMod val="50000"/>
                </a:schemeClr>
              </a:buClr>
              <a:buFont typeface="Calibri" panose="020F0502020204030204" pitchFamily="34" charset="0"/>
              <a:buChar char="―"/>
              <a:defRPr sz="2400" b="0" i="0" kern="1200" spc="-27">
                <a:solidFill>
                  <a:schemeClr val="bg2">
                    <a:lumMod val="50000"/>
                  </a:schemeClr>
                </a:solidFill>
                <a:latin typeface="Lato Light" panose="020F0302020204030203" pitchFamily="34" charset="0"/>
                <a:ea typeface="+mn-ea"/>
                <a:cs typeface="Lato Light" panose="020F0502020204030203" pitchFamily="34" charset="0"/>
              </a:defRPr>
            </a:lvl2pPr>
            <a:lvl3pPr marL="690016" indent="-228594" algn="l" defTabSz="609585" rtl="0" eaLnBrk="1" latinLnBrk="0" hangingPunct="1">
              <a:lnSpc>
                <a:spcPct val="89000"/>
              </a:lnSpc>
              <a:spcBef>
                <a:spcPts val="1467"/>
              </a:spcBef>
              <a:buClr>
                <a:srgbClr val="112E6E"/>
              </a:buClr>
              <a:buFontTx/>
              <a:buBlip>
                <a:blip r:embed="rId4"/>
              </a:buBlip>
              <a:defRPr sz="2133" b="0" i="0" kern="1200" spc="-27">
                <a:solidFill>
                  <a:schemeClr val="bg2">
                    <a:lumMod val="50000"/>
                  </a:schemeClr>
                </a:solidFill>
                <a:latin typeface="Lato Light" panose="020F0302020204030203" pitchFamily="34" charset="0"/>
                <a:ea typeface="+mn-ea"/>
                <a:cs typeface="Lato Light" panose="020F0502020204030203" pitchFamily="34" charset="0"/>
              </a:defRPr>
            </a:lvl3pPr>
            <a:lvl4pPr marL="920728" indent="-230712" algn="l" defTabSz="609585" rtl="0" eaLnBrk="1" latinLnBrk="0" hangingPunct="1">
              <a:lnSpc>
                <a:spcPct val="89000"/>
              </a:lnSpc>
              <a:spcBef>
                <a:spcPts val="1467"/>
              </a:spcBef>
              <a:buClr>
                <a:schemeClr val="bg2">
                  <a:lumMod val="50000"/>
                </a:schemeClr>
              </a:buClr>
              <a:buFont typeface="Arial" panose="020B0604020202020204" pitchFamily="34" charset="0"/>
              <a:buChar char="•"/>
              <a:defRPr sz="1867" b="0" i="0" kern="1200" spc="-27">
                <a:solidFill>
                  <a:schemeClr val="bg2">
                    <a:lumMod val="50000"/>
                  </a:schemeClr>
                </a:solidFill>
                <a:latin typeface="Lato Light" panose="020F0302020204030203" pitchFamily="34" charset="0"/>
                <a:ea typeface="+mn-ea"/>
                <a:cs typeface="Lato Light" panose="020F0502020204030203" pitchFamily="34" charset="0"/>
              </a:defRPr>
            </a:lvl4pPr>
            <a:lvl5pPr marL="1138738" indent="-218012" algn="l" defTabSz="609585" rtl="0" eaLnBrk="1" latinLnBrk="0" hangingPunct="1">
              <a:lnSpc>
                <a:spcPct val="89000"/>
              </a:lnSpc>
              <a:spcBef>
                <a:spcPts val="1467"/>
              </a:spcBef>
              <a:buClr>
                <a:srgbClr val="112E6E"/>
              </a:buClr>
              <a:buFontTx/>
              <a:buBlip>
                <a:blip r:embed="rId5"/>
              </a:buBlip>
              <a:defRPr sz="1867" b="0" i="0" kern="1200" spc="-27">
                <a:solidFill>
                  <a:schemeClr val="bg2">
                    <a:lumMod val="50000"/>
                  </a:schemeClr>
                </a:solidFill>
                <a:latin typeface="Lato Light" panose="020F0302020204030203" pitchFamily="34" charset="0"/>
                <a:ea typeface="+mn-ea"/>
                <a:cs typeface="Lato Light" panose="020F0502020204030203"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lnSpc>
                <a:spcPct val="100000"/>
              </a:lnSpc>
            </a:pPr>
            <a:r>
              <a:rPr lang="en-US" sz="2200" b="1" spc="0" dirty="0">
                <a:solidFill>
                  <a:schemeClr val="accent1">
                    <a:lumMod val="50000"/>
                  </a:schemeClr>
                </a:solidFill>
              </a:rPr>
              <a:t>New Market Tax Credits </a:t>
            </a:r>
            <a:r>
              <a:rPr lang="en-US" sz="1600" b="1" spc="0" dirty="0">
                <a:solidFill>
                  <a:schemeClr val="accent1">
                    <a:lumMod val="50000"/>
                  </a:schemeClr>
                </a:solidFill>
              </a:rPr>
              <a:t>(2003-2014)</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solidFill>
                  <a:srgbClr val="15181A"/>
                </a:solidFill>
                <a:effectLst/>
                <a:latin typeface="Calibri" panose="020F0502020204030204" pitchFamily="34" charset="0"/>
                <a:ea typeface="Times New Roman" panose="02020603050405020304" pitchFamily="18" charset="0"/>
                <a:cs typeface="Calibri" panose="020F0502020204030204" pitchFamily="34" charset="0"/>
              </a:rPr>
              <a:t>817 businesses, community facilities, and other revitalization projects financed</a:t>
            </a:r>
            <a:endParaRPr lang="en-US" sz="1800" dirty="0">
              <a:solidFill>
                <a:srgbClr val="15181A"/>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solidFill>
                  <a:srgbClr val="15181A"/>
                </a:solidFill>
                <a:effectLst/>
                <a:latin typeface="Calibri" panose="020F0502020204030204" pitchFamily="34" charset="0"/>
                <a:ea typeface="Times New Roman" panose="02020603050405020304" pitchFamily="18" charset="0"/>
                <a:cs typeface="Calibri" panose="020F0502020204030204" pitchFamily="34" charset="0"/>
              </a:rPr>
              <a:t>$6.15 billion in NMTC allocation generated $11.6 billion in total project costs</a:t>
            </a:r>
            <a:endParaRPr lang="en-US" sz="1800" dirty="0">
              <a:solidFill>
                <a:srgbClr val="15181A"/>
              </a:solidFill>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dirty="0">
                <a:solidFill>
                  <a:srgbClr val="15181A"/>
                </a:solidFill>
                <a:effectLst/>
                <a:latin typeface="Calibri" panose="020F0502020204030204" pitchFamily="34" charset="0"/>
                <a:ea typeface="Times New Roman" panose="02020603050405020304" pitchFamily="18" charset="0"/>
              </a:rPr>
              <a:t>NMTC projects generated 49,940 full-time jobs and 21,706 construction jobs</a:t>
            </a:r>
            <a:endParaRPr lang="en-US" sz="1500" b="1" spc="0" dirty="0"/>
          </a:p>
          <a:p>
            <a:pPr marL="0" indent="0">
              <a:lnSpc>
                <a:spcPct val="100000"/>
              </a:lnSpc>
              <a:buNone/>
            </a:pPr>
            <a:endParaRPr lang="en-US" sz="1500" b="1" spc="0" dirty="0"/>
          </a:p>
          <a:p>
            <a:pPr lvl="1">
              <a:lnSpc>
                <a:spcPct val="100000"/>
              </a:lnSpc>
            </a:pPr>
            <a:endParaRPr lang="en-US" sz="1500" spc="0" dirty="0">
              <a:solidFill>
                <a:srgbClr val="002060"/>
              </a:solidFill>
            </a:endParaRPr>
          </a:p>
          <a:p>
            <a:pPr lvl="1">
              <a:lnSpc>
                <a:spcPct val="100000"/>
              </a:lnSpc>
            </a:pPr>
            <a:endParaRPr lang="en-US" sz="1500" spc="0" dirty="0">
              <a:solidFill>
                <a:srgbClr val="002060"/>
              </a:solidFill>
            </a:endParaRPr>
          </a:p>
          <a:p>
            <a:pPr lvl="1">
              <a:lnSpc>
                <a:spcPct val="100000"/>
              </a:lnSpc>
            </a:pPr>
            <a:endParaRPr lang="en-US" sz="1500" spc="0" dirty="0">
              <a:solidFill>
                <a:srgbClr val="002060"/>
              </a:solidFill>
            </a:endParaRPr>
          </a:p>
        </p:txBody>
      </p:sp>
      <p:sp>
        <p:nvSpPr>
          <p:cNvPr id="6" name="TextBox 5">
            <a:extLst>
              <a:ext uri="{FF2B5EF4-FFF2-40B4-BE49-F238E27FC236}">
                <a16:creationId xmlns:a16="http://schemas.microsoft.com/office/drawing/2014/main" id="{EC6F4C2E-40B9-4D21-908D-9E1D4070A390}"/>
              </a:ext>
            </a:extLst>
          </p:cNvPr>
          <p:cNvSpPr txBox="1"/>
          <p:nvPr/>
        </p:nvSpPr>
        <p:spPr>
          <a:xfrm>
            <a:off x="5793531" y="986041"/>
            <a:ext cx="2877502" cy="3754874"/>
          </a:xfrm>
          <a:prstGeom prst="rect">
            <a:avLst/>
          </a:prstGeom>
          <a:noFill/>
        </p:spPr>
        <p:txBody>
          <a:bodyPr wrap="square">
            <a:spAutoFit/>
          </a:bodyPr>
          <a:lstStyle/>
          <a:p>
            <a:pPr marL="230712" indent="-230712" defTabSz="609585">
              <a:lnSpc>
                <a:spcPct val="100000"/>
              </a:lnSpc>
              <a:spcBef>
                <a:spcPts val="1467"/>
              </a:spcBef>
              <a:buClr>
                <a:schemeClr val="accent1"/>
              </a:buClr>
              <a:buBlip>
                <a:blip r:embed="rId3"/>
              </a:buBlip>
            </a:pPr>
            <a:r>
              <a:rPr lang="en-US" sz="2200" b="1" dirty="0">
                <a:solidFill>
                  <a:schemeClr val="accent1">
                    <a:lumMod val="50000"/>
                  </a:schemeClr>
                </a:solidFill>
                <a:latin typeface="Lato Light" panose="020F0302020204030203" pitchFamily="34" charset="0"/>
              </a:rPr>
              <a:t>Opportunity Zones</a:t>
            </a:r>
          </a:p>
          <a:p>
            <a:pPr marL="285750" marR="0" indent="-285750">
              <a:spcBef>
                <a:spcPts val="0"/>
              </a:spcBef>
              <a:spcAft>
                <a:spcPts val="0"/>
              </a:spcAft>
              <a:buFont typeface="Arial" panose="020B0604020202020204" pitchFamily="34" charset="0"/>
              <a:buChar char="•"/>
            </a:pP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 A QOZ (Qualified Opportunity Zone) is an economically distressed community where new investments may be eligible for preferential tax treatment</a:t>
            </a:r>
          </a:p>
          <a:p>
            <a:pPr marL="285750" marR="0" indent="-285750">
              <a:spcBef>
                <a:spcPts val="0"/>
              </a:spcBef>
              <a:spcAft>
                <a:spcPts val="0"/>
              </a:spcAft>
              <a:buFont typeface="Arial" panose="020B0604020202020204" pitchFamily="34" charset="0"/>
              <a:buChar char="•"/>
            </a:pPr>
            <a:r>
              <a:rPr lang="en-US" sz="1800" dirty="0">
                <a:solidFill>
                  <a:srgbClr val="1B1B1B"/>
                </a:solidFill>
                <a:effectLst/>
                <a:latin typeface="Calibri" panose="020F0502020204030204" pitchFamily="34" charset="0"/>
                <a:ea typeface="Times New Roman" panose="02020603050405020304" pitchFamily="18" charset="0"/>
                <a:cs typeface="Calibri" panose="020F0502020204030204" pitchFamily="34" charset="0"/>
              </a:rPr>
              <a:t>QOZs must be nominated by a state, the District of Columbia, or a U.S. territory and certified by the Secretary of the U.S.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6816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BEE0F-A31D-4B0A-8AA2-E3DBB08E4045}"/>
              </a:ext>
            </a:extLst>
          </p:cNvPr>
          <p:cNvSpPr>
            <a:spLocks noGrp="1"/>
          </p:cNvSpPr>
          <p:nvPr>
            <p:ph type="title"/>
          </p:nvPr>
        </p:nvSpPr>
        <p:spPr/>
        <p:txBody>
          <a:bodyPr/>
          <a:lstStyle/>
          <a:p>
            <a:r>
              <a:rPr lang="en-US" b="1" dirty="0"/>
              <a:t>Historic Properties - State Tax Credits</a:t>
            </a:r>
          </a:p>
        </p:txBody>
      </p:sp>
      <p:sp>
        <p:nvSpPr>
          <p:cNvPr id="3" name="Text Placeholder 2">
            <a:extLst>
              <a:ext uri="{FF2B5EF4-FFF2-40B4-BE49-F238E27FC236}">
                <a16:creationId xmlns:a16="http://schemas.microsoft.com/office/drawing/2014/main" id="{E89DE196-AC62-4321-B743-8CDDE4B0893C}"/>
              </a:ext>
            </a:extLst>
          </p:cNvPr>
          <p:cNvSpPr>
            <a:spLocks noGrp="1"/>
          </p:cNvSpPr>
          <p:nvPr>
            <p:ph type="body" sz="quarter" idx="10"/>
          </p:nvPr>
        </p:nvSpPr>
        <p:spPr>
          <a:xfrm>
            <a:off x="3335816" y="903562"/>
            <a:ext cx="5810252" cy="3715497"/>
          </a:xfrm>
        </p:spPr>
        <p:txBody>
          <a:bodyPr>
            <a:noAutofit/>
          </a:bodyPr>
          <a:lstStyle/>
          <a:p>
            <a:pPr marL="342900" marR="0" lvl="0" indent="-342900">
              <a:lnSpc>
                <a:spcPct val="100000"/>
              </a:lnSpc>
              <a:spcBef>
                <a:spcPts val="0"/>
              </a:spcBef>
              <a:spcAft>
                <a:spcPts val="0"/>
              </a:spcAft>
              <a:buFont typeface="Symbol" panose="05050102010706020507" pitchFamily="18" charset="2"/>
              <a:buChar char=""/>
            </a:pPr>
            <a:r>
              <a:rPr lang="en-US" sz="2000" b="1" dirty="0">
                <a:effectLst/>
                <a:latin typeface="Lato Light" panose="020F0302020204030203" pitchFamily="34" charset="0"/>
                <a:ea typeface="Calibri" panose="020F0502020204030204" pitchFamily="34" charset="0"/>
                <a:cs typeface="Calibri" panose="020F0502020204030204" pitchFamily="34" charset="0"/>
              </a:rPr>
              <a:t>Texas</a:t>
            </a:r>
            <a:r>
              <a:rPr lang="en-US" sz="2000" dirty="0">
                <a:effectLst/>
                <a:latin typeface="Lato Light" panose="020F0302020204030203" pitchFamily="34" charset="0"/>
                <a:ea typeface="Calibri" panose="020F0502020204030204" pitchFamily="34" charset="0"/>
                <a:cs typeface="Calibri" panose="020F0502020204030204" pitchFamily="34" charset="0"/>
              </a:rPr>
              <a:t> - 25% credit – no basis test </a:t>
            </a:r>
            <a:endParaRPr lang="en-US" sz="2000" dirty="0">
              <a:effectLst/>
              <a:latin typeface="Lato Light" panose="020F0302020204030203"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b="1" dirty="0">
                <a:effectLst/>
                <a:latin typeface="Lato Light" panose="020F0302020204030203" pitchFamily="34" charset="0"/>
                <a:ea typeface="Calibri" panose="020F0502020204030204" pitchFamily="34" charset="0"/>
                <a:cs typeface="Calibri" panose="020F0502020204030204" pitchFamily="34" charset="0"/>
              </a:rPr>
              <a:t>New Mexico </a:t>
            </a:r>
            <a:r>
              <a:rPr lang="en-US" sz="2000" dirty="0">
                <a:effectLst/>
                <a:latin typeface="Lato Light" panose="020F0302020204030203" pitchFamily="34" charset="0"/>
                <a:ea typeface="Calibri" panose="020F0502020204030204" pitchFamily="34" charset="0"/>
                <a:cs typeface="Calibri" panose="020F0502020204030204" pitchFamily="34" charset="0"/>
              </a:rPr>
              <a:t>– small credit program, can generate $25,000 to $50,000 in state tax relief</a:t>
            </a:r>
            <a:endParaRPr lang="en-US" sz="2000" dirty="0">
              <a:effectLst/>
              <a:latin typeface="Lato Light" panose="020F0302020204030203"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b="1" dirty="0">
                <a:effectLst/>
                <a:latin typeface="Lato Light" panose="020F0302020204030203" pitchFamily="34" charset="0"/>
                <a:ea typeface="Calibri" panose="020F0502020204030204" pitchFamily="34" charset="0"/>
                <a:cs typeface="Calibri" panose="020F0502020204030204" pitchFamily="34" charset="0"/>
              </a:rPr>
              <a:t>Oklahoma</a:t>
            </a:r>
            <a:r>
              <a:rPr lang="en-US" sz="2000" dirty="0">
                <a:effectLst/>
                <a:latin typeface="Lato Light" panose="020F0302020204030203" pitchFamily="34" charset="0"/>
                <a:ea typeface="Calibri" panose="020F0502020204030204" pitchFamily="34" charset="0"/>
                <a:cs typeface="Calibri" panose="020F0502020204030204" pitchFamily="34" charset="0"/>
              </a:rPr>
              <a:t> – 20% credit – mirrors federal program </a:t>
            </a:r>
            <a:endParaRPr lang="en-US" sz="2000" dirty="0">
              <a:effectLst/>
              <a:latin typeface="Lato Light" panose="020F0302020204030203"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b="1" dirty="0">
                <a:effectLst/>
                <a:latin typeface="Lato Light" panose="020F0302020204030203" pitchFamily="34" charset="0"/>
                <a:ea typeface="Calibri" panose="020F0502020204030204" pitchFamily="34" charset="0"/>
                <a:cs typeface="Calibri" panose="020F0502020204030204" pitchFamily="34" charset="0"/>
              </a:rPr>
              <a:t>Colorado</a:t>
            </a:r>
            <a:r>
              <a:rPr lang="en-US" sz="2000" dirty="0">
                <a:effectLst/>
                <a:latin typeface="Lato Light" panose="020F0302020204030203" pitchFamily="34" charset="0"/>
                <a:ea typeface="Calibri" panose="020F0502020204030204" pitchFamily="34" charset="0"/>
                <a:cs typeface="Calibri" panose="020F0502020204030204" pitchFamily="34" charset="0"/>
              </a:rPr>
              <a:t> – 25% credit on first $2 million of expenses – 20% on remaining capped at $1,000,000 per project </a:t>
            </a:r>
            <a:endParaRPr lang="en-US" sz="2000" dirty="0">
              <a:effectLst/>
              <a:latin typeface="Lato Light" panose="020F0302020204030203"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b="1" dirty="0">
                <a:effectLst/>
                <a:latin typeface="Lato Light" panose="020F0302020204030203" pitchFamily="34" charset="0"/>
                <a:ea typeface="Calibri" panose="020F0502020204030204" pitchFamily="34" charset="0"/>
                <a:cs typeface="Calibri" panose="020F0502020204030204" pitchFamily="34" charset="0"/>
              </a:rPr>
              <a:t>Nebraska</a:t>
            </a:r>
            <a:r>
              <a:rPr lang="en-US" sz="2000" dirty="0">
                <a:effectLst/>
                <a:latin typeface="Lato Light" panose="020F0302020204030203" pitchFamily="34" charset="0"/>
                <a:ea typeface="Calibri" panose="020F0502020204030204" pitchFamily="34" charset="0"/>
                <a:cs typeface="Calibri" panose="020F0502020204030204" pitchFamily="34" charset="0"/>
              </a:rPr>
              <a:t> – 20% credit - $1,000,000 project cap</a:t>
            </a:r>
            <a:endParaRPr lang="en-US" sz="2000" dirty="0">
              <a:effectLst/>
              <a:latin typeface="Lato Light" panose="020F0302020204030203"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b="1" dirty="0">
                <a:effectLst/>
                <a:latin typeface="Lato Light" panose="020F0302020204030203" pitchFamily="34" charset="0"/>
                <a:ea typeface="Calibri" panose="020F0502020204030204" pitchFamily="34" charset="0"/>
                <a:cs typeface="Calibri" panose="020F0502020204030204" pitchFamily="34" charset="0"/>
              </a:rPr>
              <a:t>North Dakota </a:t>
            </a:r>
            <a:r>
              <a:rPr lang="en-US" sz="2000" dirty="0">
                <a:effectLst/>
                <a:latin typeface="Lato Light" panose="020F0302020204030203" pitchFamily="34" charset="0"/>
                <a:ea typeface="Calibri" panose="020F0502020204030204" pitchFamily="34" charset="0"/>
                <a:cs typeface="Calibri" panose="020F0502020204030204" pitchFamily="34" charset="0"/>
              </a:rPr>
              <a:t>– 25% credit - $250,000 project cap </a:t>
            </a:r>
            <a:endParaRPr lang="en-US" sz="2000" dirty="0">
              <a:effectLst/>
              <a:latin typeface="Lato Light" panose="020F0302020204030203"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Symbol" panose="05050102010706020507" pitchFamily="18" charset="2"/>
              <a:buChar char=""/>
            </a:pPr>
            <a:r>
              <a:rPr lang="en-US" sz="2000" b="1" dirty="0">
                <a:effectLst/>
                <a:latin typeface="Lato Light" panose="020F0302020204030203" pitchFamily="34" charset="0"/>
                <a:ea typeface="Calibri" panose="020F0502020204030204" pitchFamily="34" charset="0"/>
                <a:cs typeface="Calibri" panose="020F0502020204030204" pitchFamily="34" charset="0"/>
              </a:rPr>
              <a:t>Montana</a:t>
            </a:r>
            <a:r>
              <a:rPr lang="en-US" sz="2000" dirty="0">
                <a:effectLst/>
                <a:latin typeface="Lato Light" panose="020F0302020204030203" pitchFamily="34" charset="0"/>
                <a:ea typeface="Calibri" panose="020F0502020204030204" pitchFamily="34" charset="0"/>
                <a:cs typeface="Calibri" panose="020F0502020204030204" pitchFamily="34" charset="0"/>
              </a:rPr>
              <a:t> – 25% credit - mirrors federal credit – no cap</a:t>
            </a:r>
          </a:p>
        </p:txBody>
      </p:sp>
      <p:sp>
        <p:nvSpPr>
          <p:cNvPr id="5" name="TextBox 4">
            <a:extLst>
              <a:ext uri="{FF2B5EF4-FFF2-40B4-BE49-F238E27FC236}">
                <a16:creationId xmlns:a16="http://schemas.microsoft.com/office/drawing/2014/main" id="{3113E23A-1AF9-4105-9EB3-784D4EEE1A06}"/>
              </a:ext>
            </a:extLst>
          </p:cNvPr>
          <p:cNvSpPr txBox="1"/>
          <p:nvPr/>
        </p:nvSpPr>
        <p:spPr>
          <a:xfrm>
            <a:off x="-552451" y="692582"/>
            <a:ext cx="3455511" cy="276999"/>
          </a:xfrm>
          <a:prstGeom prst="rect">
            <a:avLst/>
          </a:prstGeom>
          <a:noFill/>
        </p:spPr>
        <p:txBody>
          <a:bodyPr wrap="square" rtlCol="0">
            <a:spAutoFit/>
          </a:bodyPr>
          <a:lstStyle/>
          <a:p>
            <a:pPr algn="r"/>
            <a:r>
              <a:rPr lang="en-US" sz="1200" dirty="0">
                <a:latin typeface="Lato Light" panose="020F0302020204030203" pitchFamily="34" charset="0"/>
                <a:ea typeface="Calibri" panose="020F0502020204030204" pitchFamily="34" charset="0"/>
                <a:cs typeface="Calibri" panose="020F0502020204030204" pitchFamily="34" charset="0"/>
              </a:rPr>
              <a:t>Most follow similar rules to federal</a:t>
            </a:r>
            <a:endParaRPr lang="en-US" sz="1200" dirty="0">
              <a:latin typeface="Lato Light" panose="020F0302020204030203" pitchFamily="34" charset="0"/>
            </a:endParaRPr>
          </a:p>
        </p:txBody>
      </p:sp>
      <p:pic>
        <p:nvPicPr>
          <p:cNvPr id="3074" name="Picture 2" descr="Caprock Chronicles: The Resurrection of the Hotel Settles of Big Spring">
            <a:extLst>
              <a:ext uri="{FF2B5EF4-FFF2-40B4-BE49-F238E27FC236}">
                <a16:creationId xmlns:a16="http://schemas.microsoft.com/office/drawing/2014/main" id="{14033E00-F964-4988-8223-530C76864B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1" y="1070997"/>
            <a:ext cx="2981325" cy="354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235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4D39C0F-3161-4855-9510-B50A7293249E}"/>
              </a:ext>
            </a:extLst>
          </p:cNvPr>
          <p:cNvSpPr txBox="1">
            <a:spLocks/>
          </p:cNvSpPr>
          <p:nvPr/>
        </p:nvSpPr>
        <p:spPr>
          <a:xfrm>
            <a:off x="628650" y="274638"/>
            <a:ext cx="7886700" cy="6012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rgbClr val="BA832E"/>
                </a:solidFill>
                <a:latin typeface="Lato Light" panose="020F0302020204030203" pitchFamily="34" charset="0"/>
                <a:ea typeface="+mj-ea"/>
                <a:cs typeface="+mj-cs"/>
              </a:defRPr>
            </a:lvl1pPr>
          </a:lstStyle>
          <a:p>
            <a:pPr defTabSz="609585">
              <a:lnSpc>
                <a:spcPct val="100000"/>
              </a:lnSpc>
              <a:spcBef>
                <a:spcPts val="1467"/>
              </a:spcBef>
              <a:buClr>
                <a:schemeClr val="accent1"/>
              </a:buClr>
            </a:pPr>
            <a:r>
              <a:rPr lang="en-US" sz="3200" b="1" dirty="0"/>
              <a:t>Historic Properties (Continued)</a:t>
            </a:r>
          </a:p>
        </p:txBody>
      </p:sp>
      <p:sp>
        <p:nvSpPr>
          <p:cNvPr id="3" name="Content Placeholder 2">
            <a:extLst>
              <a:ext uri="{FF2B5EF4-FFF2-40B4-BE49-F238E27FC236}">
                <a16:creationId xmlns:a16="http://schemas.microsoft.com/office/drawing/2014/main" id="{A60605C2-5639-4C31-91F4-7B849D665D7E}"/>
              </a:ext>
            </a:extLst>
          </p:cNvPr>
          <p:cNvSpPr>
            <a:spLocks noGrp="1"/>
          </p:cNvSpPr>
          <p:nvPr>
            <p:ph idx="1"/>
          </p:nvPr>
        </p:nvSpPr>
        <p:spPr>
          <a:xfrm>
            <a:off x="628650" y="816988"/>
            <a:ext cx="7886700" cy="3997546"/>
          </a:xfrm>
        </p:spPr>
        <p:txBody>
          <a:bodyPr>
            <a:noAutofit/>
          </a:bodyPr>
          <a:lstStyle/>
          <a:p>
            <a:pPr marL="230712" indent="-230712" defTabSz="609585">
              <a:lnSpc>
                <a:spcPct val="100000"/>
              </a:lnSpc>
              <a:spcBef>
                <a:spcPts val="1467"/>
              </a:spcBef>
              <a:buClr>
                <a:schemeClr val="accent1"/>
              </a:buClr>
              <a:buBlip>
                <a:blip r:embed="rId4"/>
              </a:buBlip>
            </a:pPr>
            <a:r>
              <a:rPr lang="en-US" sz="1800" b="1" dirty="0">
                <a:solidFill>
                  <a:schemeClr val="accent1">
                    <a:lumMod val="50000"/>
                  </a:schemeClr>
                </a:solidFill>
              </a:rPr>
              <a:t>Property Tax Savings</a:t>
            </a:r>
          </a:p>
          <a:p>
            <a:pPr lvl="1" algn="just"/>
            <a:r>
              <a:rPr lang="en-US" sz="1600" dirty="0">
                <a:solidFill>
                  <a:schemeClr val="accent1">
                    <a:lumMod val="50000"/>
                  </a:schemeClr>
                </a:solidFill>
              </a:rPr>
              <a:t>Standard Abatements can be for up to 10 years, per Chapter 312.</a:t>
            </a:r>
          </a:p>
          <a:p>
            <a:pPr lvl="1" algn="just"/>
            <a:r>
              <a:rPr lang="en-US" sz="1600" dirty="0">
                <a:solidFill>
                  <a:schemeClr val="accent1">
                    <a:lumMod val="50000"/>
                  </a:schemeClr>
                </a:solidFill>
              </a:rPr>
              <a:t>For buildings on the Historic Register or in a Historic District, cities and counties can offer a property tax exemption on the improvement only, not the land, for up to 15 years.</a:t>
            </a:r>
          </a:p>
          <a:p>
            <a:pPr marL="230712" indent="-230712" defTabSz="609585">
              <a:lnSpc>
                <a:spcPct val="100000"/>
              </a:lnSpc>
              <a:spcBef>
                <a:spcPts val="1467"/>
              </a:spcBef>
              <a:buClr>
                <a:schemeClr val="accent1"/>
              </a:buClr>
              <a:buBlip>
                <a:blip r:embed="rId4"/>
              </a:buBlip>
            </a:pPr>
            <a:r>
              <a:rPr lang="en-US" sz="1800" b="1" dirty="0">
                <a:solidFill>
                  <a:schemeClr val="accent1">
                    <a:lumMod val="50000"/>
                  </a:schemeClr>
                </a:solidFill>
              </a:rPr>
              <a:t>Sales Tax Exemptions</a:t>
            </a:r>
          </a:p>
          <a:p>
            <a:pPr lvl="1" algn="just"/>
            <a:r>
              <a:rPr lang="en-US" sz="1600" dirty="0">
                <a:solidFill>
                  <a:schemeClr val="accent1">
                    <a:lumMod val="50000"/>
                  </a:schemeClr>
                </a:solidFill>
              </a:rPr>
              <a:t>Labor for remodeling is taxable in Texas.</a:t>
            </a:r>
          </a:p>
          <a:p>
            <a:pPr lvl="1" algn="just"/>
            <a:r>
              <a:rPr lang="en-US" sz="1600" dirty="0">
                <a:solidFill>
                  <a:schemeClr val="accent1">
                    <a:lumMod val="50000"/>
                  </a:schemeClr>
                </a:solidFill>
              </a:rPr>
              <a:t>The State of Texas offers a sales tax exemption on the labor to repair, restore, or remodel a building listed in the National Register of Historic Places. </a:t>
            </a:r>
          </a:p>
          <a:p>
            <a:pPr lvl="1" algn="just"/>
            <a:r>
              <a:rPr lang="en-US" sz="1600" dirty="0">
                <a:solidFill>
                  <a:schemeClr val="accent1">
                    <a:lumMod val="50000"/>
                  </a:schemeClr>
                </a:solidFill>
              </a:rPr>
              <a:t>This exemption </a:t>
            </a:r>
            <a:r>
              <a:rPr lang="en-US" sz="1600" i="1" u="sng" dirty="0">
                <a:solidFill>
                  <a:schemeClr val="accent1">
                    <a:lumMod val="50000"/>
                  </a:schemeClr>
                </a:solidFill>
              </a:rPr>
              <a:t>does not </a:t>
            </a:r>
            <a:r>
              <a:rPr lang="en-US" sz="1600" dirty="0">
                <a:solidFill>
                  <a:schemeClr val="accent1">
                    <a:lumMod val="50000"/>
                  </a:schemeClr>
                </a:solidFill>
              </a:rPr>
              <a:t>apply to the purchase of materials.</a:t>
            </a:r>
          </a:p>
          <a:p>
            <a:pPr lvl="1" algn="just"/>
            <a:endParaRPr lang="en-US" sz="1600" dirty="0">
              <a:solidFill>
                <a:schemeClr val="accent1">
                  <a:lumMod val="50000"/>
                </a:schemeClr>
              </a:solidFill>
            </a:endParaRPr>
          </a:p>
        </p:txBody>
      </p:sp>
    </p:spTree>
    <p:custDataLst>
      <p:tags r:id="rId1"/>
    </p:custDataLst>
    <p:extLst>
      <p:ext uri="{BB962C8B-B14F-4D97-AF65-F5344CB8AC3E}">
        <p14:creationId xmlns:p14="http://schemas.microsoft.com/office/powerpoint/2010/main" val="2413591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874BE622-58A0-4E31-BFA0-E36899C3FF90}"/>
              </a:ext>
            </a:extLst>
          </p:cNvPr>
          <p:cNvSpPr txBox="1">
            <a:spLocks/>
          </p:cNvSpPr>
          <p:nvPr/>
        </p:nvSpPr>
        <p:spPr>
          <a:xfrm>
            <a:off x="57150" y="248842"/>
            <a:ext cx="9029700" cy="1022747"/>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spcBef>
                <a:spcPct val="0"/>
              </a:spcBef>
            </a:pPr>
            <a:r>
              <a:rPr lang="en-US" sz="3000" b="1" dirty="0">
                <a:solidFill>
                  <a:srgbClr val="BA832E"/>
                </a:solidFill>
                <a:latin typeface="Lato Light" panose="020F0302020204030203" pitchFamily="34" charset="0"/>
                <a:ea typeface="+mj-ea"/>
                <a:cs typeface="+mj-cs"/>
              </a:rPr>
              <a:t>Economic Development Readiness</a:t>
            </a:r>
          </a:p>
          <a:p>
            <a:pPr algn="ctr">
              <a:spcBef>
                <a:spcPct val="0"/>
              </a:spcBef>
            </a:pPr>
            <a:r>
              <a:rPr lang="en-US" sz="3000" b="1" dirty="0">
                <a:solidFill>
                  <a:schemeClr val="accent1">
                    <a:lumMod val="50000"/>
                  </a:schemeClr>
                </a:solidFill>
                <a:latin typeface="Lato Light" panose="020F0302020204030203" pitchFamily="34" charset="0"/>
                <a:ea typeface="+mj-ea"/>
                <a:cs typeface="+mj-cs"/>
              </a:rPr>
              <a:t>Logistics Scorecard</a:t>
            </a:r>
          </a:p>
        </p:txBody>
      </p:sp>
      <p:graphicFrame>
        <p:nvGraphicFramePr>
          <p:cNvPr id="10" name="Object 9">
            <a:extLst>
              <a:ext uri="{FF2B5EF4-FFF2-40B4-BE49-F238E27FC236}">
                <a16:creationId xmlns:a16="http://schemas.microsoft.com/office/drawing/2014/main" id="{2FD30E96-1EB6-4D61-9FD8-A655088943F8}"/>
              </a:ext>
            </a:extLst>
          </p:cNvPr>
          <p:cNvGraphicFramePr>
            <a:graphicFrameLocks noChangeAspect="1"/>
          </p:cNvGraphicFramePr>
          <p:nvPr/>
        </p:nvGraphicFramePr>
        <p:xfrm>
          <a:off x="422275" y="1271588"/>
          <a:ext cx="8297863" cy="3351212"/>
        </p:xfrm>
        <a:graphic>
          <a:graphicData uri="http://schemas.openxmlformats.org/presentationml/2006/ole">
            <mc:AlternateContent xmlns:mc="http://schemas.openxmlformats.org/markup-compatibility/2006">
              <mc:Choice xmlns:v="urn:schemas-microsoft-com:vml" Requires="v">
                <p:oleObj name="Worksheet" r:id="rId3" imgW="4781601" imgH="1933678" progId="Excel.Sheet.12">
                  <p:embed/>
                </p:oleObj>
              </mc:Choice>
              <mc:Fallback>
                <p:oleObj name="Worksheet" r:id="rId3" imgW="4781601" imgH="1933678" progId="Excel.Sheet.12">
                  <p:embed/>
                  <p:pic>
                    <p:nvPicPr>
                      <p:cNvPr id="10" name="Object 9">
                        <a:extLst>
                          <a:ext uri="{FF2B5EF4-FFF2-40B4-BE49-F238E27FC236}">
                            <a16:creationId xmlns:a16="http://schemas.microsoft.com/office/drawing/2014/main" id="{2FD30E96-1EB6-4D61-9FD8-A655088943F8}"/>
                          </a:ext>
                        </a:extLst>
                      </p:cNvPr>
                      <p:cNvPicPr/>
                      <p:nvPr/>
                    </p:nvPicPr>
                    <p:blipFill>
                      <a:blip r:embed="rId4"/>
                      <a:stretch>
                        <a:fillRect/>
                      </a:stretch>
                    </p:blipFill>
                    <p:spPr>
                      <a:xfrm>
                        <a:off x="422275" y="1271588"/>
                        <a:ext cx="8297863" cy="3351212"/>
                      </a:xfrm>
                      <a:prstGeom prst="rect">
                        <a:avLst/>
                      </a:prstGeom>
                    </p:spPr>
                  </p:pic>
                </p:oleObj>
              </mc:Fallback>
            </mc:AlternateContent>
          </a:graphicData>
        </a:graphic>
      </p:graphicFrame>
    </p:spTree>
    <p:extLst>
      <p:ext uri="{BB962C8B-B14F-4D97-AF65-F5344CB8AC3E}">
        <p14:creationId xmlns:p14="http://schemas.microsoft.com/office/powerpoint/2010/main" val="744016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F49EC-3EBD-4EE4-B1A9-C96BBD3D6E1A}"/>
              </a:ext>
            </a:extLst>
          </p:cNvPr>
          <p:cNvSpPr>
            <a:spLocks noGrp="1"/>
          </p:cNvSpPr>
          <p:nvPr>
            <p:ph type="title"/>
          </p:nvPr>
        </p:nvSpPr>
        <p:spPr>
          <a:xfrm>
            <a:off x="556419" y="195943"/>
            <a:ext cx="8031162" cy="747486"/>
          </a:xfrm>
        </p:spPr>
        <p:txBody>
          <a:bodyPr>
            <a:noAutofit/>
          </a:bodyPr>
          <a:lstStyle/>
          <a:p>
            <a:r>
              <a:rPr lang="en-US" b="1" dirty="0"/>
              <a:t>Case Study: A Texas Hotel Development</a:t>
            </a:r>
            <a:endParaRPr lang="en-US" sz="2800" b="1" dirty="0"/>
          </a:p>
        </p:txBody>
      </p:sp>
      <p:sp>
        <p:nvSpPr>
          <p:cNvPr id="4" name="Text Placeholder 4">
            <a:extLst>
              <a:ext uri="{FF2B5EF4-FFF2-40B4-BE49-F238E27FC236}">
                <a16:creationId xmlns:a16="http://schemas.microsoft.com/office/drawing/2014/main" id="{A462AFAC-25CD-4267-907C-697862728D20}"/>
              </a:ext>
            </a:extLst>
          </p:cNvPr>
          <p:cNvSpPr txBox="1">
            <a:spLocks/>
          </p:cNvSpPr>
          <p:nvPr/>
        </p:nvSpPr>
        <p:spPr>
          <a:xfrm>
            <a:off x="556419" y="943429"/>
            <a:ext cx="8031162" cy="3167136"/>
          </a:xfrm>
          <a:prstGeom prst="rect">
            <a:avLst/>
          </a:prstGeom>
        </p:spPr>
        <p:txBody>
          <a:bodyPr>
            <a:normAutofit/>
          </a:bodyPr>
          <a:lstStyle>
            <a:lvl1pPr marL="173038" indent="-173038" algn="l" defTabSz="457200" rtl="0" eaLnBrk="1" latinLnBrk="0" hangingPunct="1">
              <a:lnSpc>
                <a:spcPct val="89000"/>
              </a:lnSpc>
              <a:spcBef>
                <a:spcPts val="1100"/>
              </a:spcBef>
              <a:buClr>
                <a:schemeClr val="accent1"/>
              </a:buClr>
              <a:buFont typeface="Arial"/>
              <a:buChar char="•"/>
              <a:defRPr sz="1800" b="0" i="0" kern="1200" spc="-20">
                <a:solidFill>
                  <a:schemeClr val="bg2">
                    <a:lumMod val="50000"/>
                  </a:schemeClr>
                </a:solidFill>
                <a:latin typeface="Lato Light" panose="020F0302020204030203" pitchFamily="34" charset="0"/>
                <a:ea typeface="+mn-ea"/>
                <a:cs typeface="Lato Light" panose="020F0502020204030203" pitchFamily="34" charset="0"/>
              </a:defRPr>
            </a:lvl1pPr>
            <a:lvl2pPr marL="346075" indent="-173038" algn="l" defTabSz="457200" rtl="0" eaLnBrk="1" latinLnBrk="0" hangingPunct="1">
              <a:lnSpc>
                <a:spcPct val="89000"/>
              </a:lnSpc>
              <a:spcBef>
                <a:spcPts val="1100"/>
              </a:spcBef>
              <a:buClr>
                <a:schemeClr val="accent1"/>
              </a:buClr>
              <a:buFont typeface="Arial"/>
              <a:buChar char="–"/>
              <a:defRPr sz="1800" b="0" i="0" kern="1200" spc="-20">
                <a:solidFill>
                  <a:schemeClr val="bg2">
                    <a:lumMod val="50000"/>
                  </a:schemeClr>
                </a:solidFill>
                <a:latin typeface="Lato Light" panose="020F0302020204030203" pitchFamily="34" charset="0"/>
                <a:ea typeface="+mn-ea"/>
                <a:cs typeface="Lato Light" panose="020F0502020204030203" pitchFamily="34" charset="0"/>
              </a:defRPr>
            </a:lvl2pPr>
            <a:lvl3pPr marL="517525" indent="-171450" algn="l" defTabSz="457200" rtl="0" eaLnBrk="1" latinLnBrk="0" hangingPunct="1">
              <a:lnSpc>
                <a:spcPct val="89000"/>
              </a:lnSpc>
              <a:spcBef>
                <a:spcPts val="1100"/>
              </a:spcBef>
              <a:buClr>
                <a:schemeClr val="accent1"/>
              </a:buClr>
              <a:buFont typeface="Arial"/>
              <a:buChar char="•"/>
              <a:defRPr sz="1600" b="0" i="0" kern="1200" spc="-20">
                <a:solidFill>
                  <a:schemeClr val="bg2">
                    <a:lumMod val="50000"/>
                  </a:schemeClr>
                </a:solidFill>
                <a:latin typeface="Lato Light" panose="020F0302020204030203" pitchFamily="34" charset="0"/>
                <a:ea typeface="+mn-ea"/>
                <a:cs typeface="Lato Light" panose="020F0502020204030203" pitchFamily="34" charset="0"/>
              </a:defRPr>
            </a:lvl3pPr>
            <a:lvl4pPr marL="690563" indent="-173038" algn="l" defTabSz="457200" rtl="0" eaLnBrk="1" latinLnBrk="0" hangingPunct="1">
              <a:lnSpc>
                <a:spcPct val="89000"/>
              </a:lnSpc>
              <a:spcBef>
                <a:spcPts val="1100"/>
              </a:spcBef>
              <a:buClr>
                <a:schemeClr val="accent1"/>
              </a:buClr>
              <a:buFont typeface="Arial"/>
              <a:buChar char="–"/>
              <a:defRPr sz="1400" b="0" i="0" kern="1200" spc="-20">
                <a:solidFill>
                  <a:schemeClr val="bg2">
                    <a:lumMod val="50000"/>
                  </a:schemeClr>
                </a:solidFill>
                <a:latin typeface="Lato Light" panose="020F0302020204030203" pitchFamily="34" charset="0"/>
                <a:ea typeface="+mn-ea"/>
                <a:cs typeface="Lato Light" panose="020F0502020204030203" pitchFamily="34" charset="0"/>
              </a:defRPr>
            </a:lvl4pPr>
            <a:lvl5pPr marL="854075" indent="-163513" algn="l" defTabSz="457200" rtl="0" eaLnBrk="1" latinLnBrk="0" hangingPunct="1">
              <a:lnSpc>
                <a:spcPct val="89000"/>
              </a:lnSpc>
              <a:spcBef>
                <a:spcPts val="1100"/>
              </a:spcBef>
              <a:buClr>
                <a:schemeClr val="accent1"/>
              </a:buClr>
              <a:buFont typeface="Arial"/>
              <a:buChar char="»"/>
              <a:defRPr sz="1400" b="0" i="0" kern="1200" spc="-20">
                <a:solidFill>
                  <a:schemeClr val="bg2">
                    <a:lumMod val="50000"/>
                  </a:schemeClr>
                </a:solidFill>
                <a:latin typeface="Lato Light" panose="020F0302020204030203" pitchFamily="34" charset="0"/>
                <a:ea typeface="+mn-ea"/>
                <a:cs typeface="Lato Light"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0712" indent="-230712" algn="just" defTabSz="609585">
              <a:lnSpc>
                <a:spcPct val="100000"/>
              </a:lnSpc>
              <a:spcBef>
                <a:spcPts val="1467"/>
              </a:spcBef>
              <a:buBlip>
                <a:blip r:embed="rId3"/>
              </a:buBlip>
              <a:defRPr/>
            </a:pPr>
            <a:r>
              <a:rPr lang="en-US" sz="1600" dirty="0">
                <a:solidFill>
                  <a:schemeClr val="accent1">
                    <a:lumMod val="50000"/>
                  </a:schemeClr>
                </a:solidFill>
                <a:cs typeface="+mn-cs"/>
              </a:rPr>
              <a:t>$31MM Hotel Project</a:t>
            </a:r>
          </a:p>
          <a:p>
            <a:pPr marL="230712" lvl="0" indent="-230712" algn="just" defTabSz="609585">
              <a:lnSpc>
                <a:spcPct val="100000"/>
              </a:lnSpc>
              <a:spcBef>
                <a:spcPts val="1467"/>
              </a:spcBef>
              <a:buBlip>
                <a:blip r:embed="rId3"/>
              </a:buBlip>
              <a:defRPr/>
            </a:pPr>
            <a:r>
              <a:rPr lang="en-US" sz="1600" dirty="0">
                <a:solidFill>
                  <a:schemeClr val="accent1">
                    <a:lumMod val="50000"/>
                  </a:schemeClr>
                </a:solidFill>
                <a:cs typeface="+mn-cs"/>
              </a:rPr>
              <a:t>Analysis of Local Incentives Process</a:t>
            </a:r>
          </a:p>
          <a:p>
            <a:pPr lvl="1" algn="just">
              <a:buClr>
                <a:srgbClr val="052866"/>
              </a:buClr>
              <a:defRPr/>
            </a:pPr>
            <a:r>
              <a:rPr lang="en-US" sz="1600" dirty="0">
                <a:solidFill>
                  <a:schemeClr val="accent1">
                    <a:lumMod val="50000"/>
                  </a:schemeClr>
                </a:solidFill>
                <a:cs typeface="+mn-cs"/>
              </a:rPr>
              <a:t>Worked with local Economic Development Corporation</a:t>
            </a:r>
          </a:p>
          <a:p>
            <a:pPr lvl="1" algn="just">
              <a:buClr>
                <a:srgbClr val="052866"/>
              </a:buClr>
              <a:defRPr/>
            </a:pPr>
            <a:r>
              <a:rPr lang="en-US" sz="1600" dirty="0">
                <a:solidFill>
                  <a:schemeClr val="accent1">
                    <a:lumMod val="50000"/>
                  </a:schemeClr>
                </a:solidFill>
                <a:cs typeface="+mn-cs"/>
              </a:rPr>
              <a:t>Sourced a grant based on increased sales / use tax collection</a:t>
            </a:r>
          </a:p>
          <a:p>
            <a:pPr lvl="1" algn="just">
              <a:buClr>
                <a:srgbClr val="052866"/>
              </a:buClr>
              <a:defRPr/>
            </a:pPr>
            <a:r>
              <a:rPr lang="en-US" sz="1600" dirty="0">
                <a:solidFill>
                  <a:schemeClr val="accent1">
                    <a:lumMod val="50000"/>
                  </a:schemeClr>
                </a:solidFill>
                <a:cs typeface="+mn-cs"/>
              </a:rPr>
              <a:t>Worked with City to reduce future Property Taxes</a:t>
            </a:r>
          </a:p>
          <a:p>
            <a:pPr lvl="1" algn="just">
              <a:buClr>
                <a:srgbClr val="052866"/>
              </a:buClr>
              <a:defRPr/>
            </a:pPr>
            <a:r>
              <a:rPr lang="en-US" sz="1600" dirty="0">
                <a:solidFill>
                  <a:schemeClr val="accent1">
                    <a:lumMod val="50000"/>
                  </a:schemeClr>
                </a:solidFill>
                <a:cs typeface="+mn-cs"/>
              </a:rPr>
              <a:t>Decreased operating expenditures</a:t>
            </a:r>
          </a:p>
        </p:txBody>
      </p:sp>
    </p:spTree>
    <p:extLst>
      <p:ext uri="{BB962C8B-B14F-4D97-AF65-F5344CB8AC3E}">
        <p14:creationId xmlns:p14="http://schemas.microsoft.com/office/powerpoint/2010/main" val="3116425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DB94B-2899-4694-9847-BF2B24977E82}"/>
              </a:ext>
            </a:extLst>
          </p:cNvPr>
          <p:cNvSpPr>
            <a:spLocks noGrp="1"/>
          </p:cNvSpPr>
          <p:nvPr>
            <p:ph type="title"/>
          </p:nvPr>
        </p:nvSpPr>
        <p:spPr>
          <a:xfrm>
            <a:off x="556419" y="270618"/>
            <a:ext cx="8031162" cy="555859"/>
          </a:xfrm>
        </p:spPr>
        <p:txBody>
          <a:bodyPr>
            <a:normAutofit/>
          </a:bodyPr>
          <a:lstStyle/>
          <a:p>
            <a:r>
              <a:rPr lang="en-US" b="1" dirty="0"/>
              <a:t>Analysis of Total Benefits on $31MM Project</a:t>
            </a:r>
          </a:p>
        </p:txBody>
      </p:sp>
      <p:sp>
        <p:nvSpPr>
          <p:cNvPr id="4" name="Text Placeholder 4">
            <a:extLst>
              <a:ext uri="{FF2B5EF4-FFF2-40B4-BE49-F238E27FC236}">
                <a16:creationId xmlns:a16="http://schemas.microsoft.com/office/drawing/2014/main" id="{DF5F5926-9A3F-4277-B1BB-5EC42D483F7D}"/>
              </a:ext>
            </a:extLst>
          </p:cNvPr>
          <p:cNvSpPr txBox="1">
            <a:spLocks/>
          </p:cNvSpPr>
          <p:nvPr/>
        </p:nvSpPr>
        <p:spPr>
          <a:xfrm>
            <a:off x="556419" y="711919"/>
            <a:ext cx="8031162" cy="3435371"/>
          </a:xfrm>
          <a:prstGeom prst="rect">
            <a:avLst/>
          </a:prstGeom>
        </p:spPr>
        <p:txBody>
          <a:bodyPr>
            <a:normAutofit/>
          </a:bodyPr>
          <a:lstStyle>
            <a:lvl1pPr marL="173038" indent="-173038" algn="l" defTabSz="457200" rtl="0" eaLnBrk="1" latinLnBrk="0" hangingPunct="1">
              <a:lnSpc>
                <a:spcPct val="89000"/>
              </a:lnSpc>
              <a:spcBef>
                <a:spcPts val="1100"/>
              </a:spcBef>
              <a:buClr>
                <a:schemeClr val="accent1"/>
              </a:buClr>
              <a:buFont typeface="Arial"/>
              <a:buChar char="•"/>
              <a:defRPr sz="1800" b="0" i="0" kern="1200" spc="-20">
                <a:solidFill>
                  <a:schemeClr val="bg2">
                    <a:lumMod val="50000"/>
                  </a:schemeClr>
                </a:solidFill>
                <a:latin typeface="Lato Light" panose="020F0302020204030203" pitchFamily="34" charset="0"/>
                <a:ea typeface="+mn-ea"/>
                <a:cs typeface="Lato Light" panose="020F0502020204030203" pitchFamily="34" charset="0"/>
              </a:defRPr>
            </a:lvl1pPr>
            <a:lvl2pPr marL="346075" indent="-173038" algn="l" defTabSz="457200" rtl="0" eaLnBrk="1" latinLnBrk="0" hangingPunct="1">
              <a:lnSpc>
                <a:spcPct val="89000"/>
              </a:lnSpc>
              <a:spcBef>
                <a:spcPts val="1100"/>
              </a:spcBef>
              <a:buClr>
                <a:schemeClr val="accent1"/>
              </a:buClr>
              <a:buFont typeface="Arial"/>
              <a:buChar char="–"/>
              <a:defRPr sz="1800" b="0" i="0" kern="1200" spc="-20">
                <a:solidFill>
                  <a:schemeClr val="bg2">
                    <a:lumMod val="50000"/>
                  </a:schemeClr>
                </a:solidFill>
                <a:latin typeface="Lato Light" panose="020F0302020204030203" pitchFamily="34" charset="0"/>
                <a:ea typeface="+mn-ea"/>
                <a:cs typeface="Lato Light" panose="020F0502020204030203" pitchFamily="34" charset="0"/>
              </a:defRPr>
            </a:lvl2pPr>
            <a:lvl3pPr marL="517525" indent="-171450" algn="l" defTabSz="457200" rtl="0" eaLnBrk="1" latinLnBrk="0" hangingPunct="1">
              <a:lnSpc>
                <a:spcPct val="89000"/>
              </a:lnSpc>
              <a:spcBef>
                <a:spcPts val="1100"/>
              </a:spcBef>
              <a:buClr>
                <a:schemeClr val="accent1"/>
              </a:buClr>
              <a:buFont typeface="Arial"/>
              <a:buChar char="•"/>
              <a:defRPr sz="1600" b="0" i="0" kern="1200" spc="-20">
                <a:solidFill>
                  <a:schemeClr val="bg2">
                    <a:lumMod val="50000"/>
                  </a:schemeClr>
                </a:solidFill>
                <a:latin typeface="Lato Light" panose="020F0302020204030203" pitchFamily="34" charset="0"/>
                <a:ea typeface="+mn-ea"/>
                <a:cs typeface="Lato Light" panose="020F0502020204030203" pitchFamily="34" charset="0"/>
              </a:defRPr>
            </a:lvl3pPr>
            <a:lvl4pPr marL="690563" indent="-173038" algn="l" defTabSz="457200" rtl="0" eaLnBrk="1" latinLnBrk="0" hangingPunct="1">
              <a:lnSpc>
                <a:spcPct val="89000"/>
              </a:lnSpc>
              <a:spcBef>
                <a:spcPts val="1100"/>
              </a:spcBef>
              <a:buClr>
                <a:schemeClr val="accent1"/>
              </a:buClr>
              <a:buFont typeface="Arial"/>
              <a:buChar char="–"/>
              <a:defRPr sz="1400" b="0" i="0" kern="1200" spc="-20">
                <a:solidFill>
                  <a:schemeClr val="bg2">
                    <a:lumMod val="50000"/>
                  </a:schemeClr>
                </a:solidFill>
                <a:latin typeface="Lato Light" panose="020F0302020204030203" pitchFamily="34" charset="0"/>
                <a:ea typeface="+mn-ea"/>
                <a:cs typeface="Lato Light" panose="020F0502020204030203" pitchFamily="34" charset="0"/>
              </a:defRPr>
            </a:lvl4pPr>
            <a:lvl5pPr marL="854075" indent="-163513" algn="l" defTabSz="457200" rtl="0" eaLnBrk="1" latinLnBrk="0" hangingPunct="1">
              <a:lnSpc>
                <a:spcPct val="89000"/>
              </a:lnSpc>
              <a:spcBef>
                <a:spcPts val="1100"/>
              </a:spcBef>
              <a:buClr>
                <a:schemeClr val="accent1"/>
              </a:buClr>
              <a:buFont typeface="Arial"/>
              <a:buChar char="»"/>
              <a:defRPr sz="1400" b="0" i="0" kern="1200" spc="-20">
                <a:solidFill>
                  <a:schemeClr val="bg2">
                    <a:lumMod val="50000"/>
                  </a:schemeClr>
                </a:solidFill>
                <a:latin typeface="Lato Light" panose="020F0302020204030203" pitchFamily="34" charset="0"/>
                <a:ea typeface="+mn-ea"/>
                <a:cs typeface="Lato Light"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3038" marR="0" lvl="0" indent="-173038" algn="l" defTabSz="457200" rtl="0" eaLnBrk="1" fontAlgn="auto" latinLnBrk="0" hangingPunct="1">
              <a:lnSpc>
                <a:spcPct val="89000"/>
              </a:lnSpc>
              <a:spcBef>
                <a:spcPts val="1100"/>
              </a:spcBef>
              <a:spcAft>
                <a:spcPts val="0"/>
              </a:spcAft>
              <a:buClr>
                <a:srgbClr val="052866"/>
              </a:buClr>
              <a:buSzTx/>
              <a:buFont typeface="Arial"/>
              <a:buChar char="•"/>
              <a:tabLst/>
              <a:defRPr/>
            </a:pPr>
            <a:endParaRPr kumimoji="0" lang="en-US" sz="1800" b="0" i="0" u="none" strike="noStrike" kern="1200" cap="none" spc="-20" normalizeH="0" baseline="0" noProof="0" dirty="0">
              <a:ln>
                <a:noFill/>
              </a:ln>
              <a:solidFill>
                <a:srgbClr val="D8D8D8">
                  <a:lumMod val="50000"/>
                </a:srgbClr>
              </a:solidFill>
              <a:effectLst/>
              <a:uLnTx/>
              <a:uFillTx/>
              <a:latin typeface="Lato Light" panose="020F0302020204030203" pitchFamily="34" charset="0"/>
              <a:ea typeface="+mn-ea"/>
            </a:endParaRPr>
          </a:p>
        </p:txBody>
      </p:sp>
      <p:graphicFrame>
        <p:nvGraphicFramePr>
          <p:cNvPr id="5" name="Table 4">
            <a:extLst>
              <a:ext uri="{FF2B5EF4-FFF2-40B4-BE49-F238E27FC236}">
                <a16:creationId xmlns:a16="http://schemas.microsoft.com/office/drawing/2014/main" id="{3F921082-787F-44EA-A090-B2FD01F4EE4D}"/>
              </a:ext>
            </a:extLst>
          </p:cNvPr>
          <p:cNvGraphicFramePr>
            <a:graphicFrameLocks noGrp="1"/>
          </p:cNvGraphicFramePr>
          <p:nvPr>
            <p:extLst>
              <p:ext uri="{D42A27DB-BD31-4B8C-83A1-F6EECF244321}">
                <p14:modId xmlns:p14="http://schemas.microsoft.com/office/powerpoint/2010/main" val="2391246651"/>
              </p:ext>
            </p:extLst>
          </p:nvPr>
        </p:nvGraphicFramePr>
        <p:xfrm>
          <a:off x="556419" y="820430"/>
          <a:ext cx="7846906" cy="2560320"/>
        </p:xfrm>
        <a:graphic>
          <a:graphicData uri="http://schemas.openxmlformats.org/drawingml/2006/table">
            <a:tbl>
              <a:tblPr firstRow="1" bandRow="1">
                <a:tableStyleId>{5C22544A-7EE6-4342-B048-85BDC9FD1C3A}</a:tableStyleId>
              </a:tblPr>
              <a:tblGrid>
                <a:gridCol w="4413884">
                  <a:extLst>
                    <a:ext uri="{9D8B030D-6E8A-4147-A177-3AD203B41FA5}">
                      <a16:colId xmlns:a16="http://schemas.microsoft.com/office/drawing/2014/main" val="20000"/>
                    </a:ext>
                  </a:extLst>
                </a:gridCol>
                <a:gridCol w="3433022">
                  <a:extLst>
                    <a:ext uri="{9D8B030D-6E8A-4147-A177-3AD203B41FA5}">
                      <a16:colId xmlns:a16="http://schemas.microsoft.com/office/drawing/2014/main" val="20001"/>
                    </a:ext>
                  </a:extLst>
                </a:gridCol>
              </a:tblGrid>
              <a:tr h="256311">
                <a:tc>
                  <a:txBody>
                    <a:bodyPr/>
                    <a:lstStyle/>
                    <a:p>
                      <a:pPr algn="ctr"/>
                      <a:r>
                        <a:rPr lang="en-US" dirty="0"/>
                        <a:t>Incentives</a:t>
                      </a:r>
                    </a:p>
                  </a:txBody>
                  <a:tcPr/>
                </a:tc>
                <a:tc>
                  <a:txBody>
                    <a:bodyPr/>
                    <a:lstStyle/>
                    <a:p>
                      <a:pPr algn="ctr"/>
                      <a:r>
                        <a:rPr lang="en-US" dirty="0"/>
                        <a:t>Estimated Savings</a:t>
                      </a:r>
                    </a:p>
                  </a:txBody>
                  <a:tcPr/>
                </a:tc>
                <a:extLst>
                  <a:ext uri="{0D108BD9-81ED-4DB2-BD59-A6C34878D82A}">
                    <a16:rowId xmlns:a16="http://schemas.microsoft.com/office/drawing/2014/main" val="10000"/>
                  </a:ext>
                </a:extLst>
              </a:tr>
              <a:tr h="256311">
                <a:tc>
                  <a:txBody>
                    <a:bodyPr/>
                    <a:lstStyle/>
                    <a:p>
                      <a:pPr algn="ctr"/>
                      <a:r>
                        <a:rPr lang="en-US" b="0" dirty="0">
                          <a:solidFill>
                            <a:srgbClr val="062667"/>
                          </a:solidFill>
                        </a:rPr>
                        <a:t>Federal HTC Equity</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062667"/>
                          </a:solidFill>
                        </a:rPr>
                        <a:t>$3,772,000</a:t>
                      </a:r>
                      <a:endParaRPr lang="en-US" b="1" dirty="0">
                        <a:solidFill>
                          <a:srgbClr val="062667"/>
                        </a:solidFill>
                      </a:endParaRPr>
                    </a:p>
                  </a:txBody>
                  <a:tcPr/>
                </a:tc>
                <a:extLst>
                  <a:ext uri="{0D108BD9-81ED-4DB2-BD59-A6C34878D82A}">
                    <a16:rowId xmlns:a16="http://schemas.microsoft.com/office/drawing/2014/main" val="4184755101"/>
                  </a:ext>
                </a:extLst>
              </a:tr>
              <a:tr h="256311">
                <a:tc>
                  <a:txBody>
                    <a:bodyPr/>
                    <a:lstStyle/>
                    <a:p>
                      <a:pPr algn="ctr"/>
                      <a:r>
                        <a:rPr lang="en-US" b="0" dirty="0">
                          <a:solidFill>
                            <a:srgbClr val="062667"/>
                          </a:solidFill>
                        </a:rPr>
                        <a:t>State HTC Equity</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rgbClr val="062667"/>
                          </a:solidFill>
                        </a:rPr>
                        <a:t>$5,290,000</a:t>
                      </a:r>
                      <a:endParaRPr lang="en-US" b="1" dirty="0">
                        <a:solidFill>
                          <a:srgbClr val="062667"/>
                        </a:solidFill>
                      </a:endParaRPr>
                    </a:p>
                  </a:txBody>
                  <a:tcPr/>
                </a:tc>
                <a:extLst>
                  <a:ext uri="{0D108BD9-81ED-4DB2-BD59-A6C34878D82A}">
                    <a16:rowId xmlns:a16="http://schemas.microsoft.com/office/drawing/2014/main" val="196709122"/>
                  </a:ext>
                </a:extLst>
              </a:tr>
              <a:tr h="256311">
                <a:tc>
                  <a:txBody>
                    <a:bodyPr/>
                    <a:lstStyle/>
                    <a:p>
                      <a:pPr algn="ctr"/>
                      <a:r>
                        <a:rPr lang="en-US" dirty="0">
                          <a:solidFill>
                            <a:srgbClr val="062667"/>
                          </a:solidFill>
                        </a:rPr>
                        <a:t>Federal</a:t>
                      </a:r>
                      <a:r>
                        <a:rPr lang="en-US" baseline="0" dirty="0">
                          <a:solidFill>
                            <a:srgbClr val="062667"/>
                          </a:solidFill>
                        </a:rPr>
                        <a:t> </a:t>
                      </a:r>
                      <a:r>
                        <a:rPr lang="en-US" dirty="0">
                          <a:solidFill>
                            <a:srgbClr val="062667"/>
                          </a:solidFill>
                        </a:rPr>
                        <a:t>NMTC</a:t>
                      </a:r>
                      <a:r>
                        <a:rPr lang="en-US" baseline="0" dirty="0">
                          <a:solidFill>
                            <a:srgbClr val="062667"/>
                          </a:solidFill>
                        </a:rPr>
                        <a:t> Benefit</a:t>
                      </a:r>
                      <a:endParaRPr lang="en-US" b="1" dirty="0">
                        <a:solidFill>
                          <a:srgbClr val="062667"/>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rgbClr val="062667"/>
                          </a:solidFill>
                        </a:rPr>
                        <a:t>$3,198,000</a:t>
                      </a:r>
                      <a:endParaRPr lang="en-US" b="1" dirty="0">
                        <a:solidFill>
                          <a:srgbClr val="062667"/>
                        </a:solidFill>
                      </a:endParaRPr>
                    </a:p>
                  </a:txBody>
                  <a:tcPr/>
                </a:tc>
                <a:extLst>
                  <a:ext uri="{0D108BD9-81ED-4DB2-BD59-A6C34878D82A}">
                    <a16:rowId xmlns:a16="http://schemas.microsoft.com/office/drawing/2014/main" val="10001"/>
                  </a:ext>
                </a:extLst>
              </a:tr>
              <a:tr h="256311">
                <a:tc>
                  <a:txBody>
                    <a:bodyPr/>
                    <a:lstStyle/>
                    <a:p>
                      <a:pPr algn="ctr"/>
                      <a:r>
                        <a:rPr lang="en-US" dirty="0">
                          <a:solidFill>
                            <a:srgbClr val="062667"/>
                          </a:solidFill>
                        </a:rPr>
                        <a:t>Property Tax Abatement</a:t>
                      </a:r>
                      <a:endParaRPr lang="en-US" b="1" dirty="0">
                        <a:solidFill>
                          <a:srgbClr val="062667"/>
                        </a:solidFill>
                      </a:endParaRPr>
                    </a:p>
                  </a:txBody>
                  <a:tcPr/>
                </a:tc>
                <a:tc>
                  <a:txBody>
                    <a:bodyPr/>
                    <a:lstStyle/>
                    <a:p>
                      <a:pPr algn="ctr"/>
                      <a:r>
                        <a:rPr lang="en-US" dirty="0">
                          <a:solidFill>
                            <a:srgbClr val="062667"/>
                          </a:solidFill>
                        </a:rPr>
                        <a:t>$5,000,000</a:t>
                      </a:r>
                      <a:endParaRPr lang="en-US" b="1" dirty="0">
                        <a:solidFill>
                          <a:srgbClr val="062667"/>
                        </a:solidFill>
                      </a:endParaRPr>
                    </a:p>
                  </a:txBody>
                  <a:tcPr/>
                </a:tc>
                <a:extLst>
                  <a:ext uri="{0D108BD9-81ED-4DB2-BD59-A6C34878D82A}">
                    <a16:rowId xmlns:a16="http://schemas.microsoft.com/office/drawing/2014/main" val="10002"/>
                  </a:ext>
                </a:extLst>
              </a:tr>
              <a:tr h="25631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rgbClr val="062667"/>
                          </a:solidFill>
                        </a:rPr>
                        <a:t>Local</a:t>
                      </a:r>
                      <a:r>
                        <a:rPr lang="en-US" baseline="0" dirty="0">
                          <a:solidFill>
                            <a:srgbClr val="062667"/>
                          </a:solidFill>
                        </a:rPr>
                        <a:t> Grant</a:t>
                      </a:r>
                      <a:endParaRPr lang="en-US" b="1" dirty="0">
                        <a:solidFill>
                          <a:srgbClr val="062667"/>
                        </a:solidFill>
                      </a:endParaRPr>
                    </a:p>
                  </a:txBody>
                  <a:tcPr/>
                </a:tc>
                <a:tc>
                  <a:txBody>
                    <a:bodyPr/>
                    <a:lstStyle/>
                    <a:p>
                      <a:pPr algn="ctr"/>
                      <a:r>
                        <a:rPr lang="en-US" dirty="0">
                          <a:solidFill>
                            <a:srgbClr val="062667"/>
                          </a:solidFill>
                        </a:rPr>
                        <a:t>$3,000,000</a:t>
                      </a:r>
                      <a:endParaRPr lang="en-US" b="1" dirty="0">
                        <a:solidFill>
                          <a:srgbClr val="062667"/>
                        </a:solidFill>
                      </a:endParaRPr>
                    </a:p>
                  </a:txBody>
                  <a:tcPr/>
                </a:tc>
                <a:extLst>
                  <a:ext uri="{0D108BD9-81ED-4DB2-BD59-A6C34878D82A}">
                    <a16:rowId xmlns:a16="http://schemas.microsoft.com/office/drawing/2014/main" val="10003"/>
                  </a:ext>
                </a:extLst>
              </a:tr>
              <a:tr h="25631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1" dirty="0">
                          <a:solidFill>
                            <a:srgbClr val="062667"/>
                          </a:solidFill>
                        </a:rPr>
                        <a:t>Total</a:t>
                      </a:r>
                      <a:r>
                        <a:rPr lang="en-US" b="1" baseline="0" dirty="0">
                          <a:solidFill>
                            <a:srgbClr val="062667"/>
                          </a:solidFill>
                        </a:rPr>
                        <a:t> Incentives</a:t>
                      </a:r>
                      <a:endParaRPr lang="en-US" b="1" dirty="0">
                        <a:solidFill>
                          <a:srgbClr val="062667"/>
                        </a:solidFill>
                      </a:endParaRPr>
                    </a:p>
                  </a:txBody>
                  <a:tcPr/>
                </a:tc>
                <a:tc>
                  <a:txBody>
                    <a:bodyPr/>
                    <a:lstStyle/>
                    <a:p>
                      <a:pPr algn="ctr"/>
                      <a:r>
                        <a:rPr lang="en-US" b="1" dirty="0">
                          <a:solidFill>
                            <a:srgbClr val="062667"/>
                          </a:solidFill>
                        </a:rPr>
                        <a:t>$20,260,000</a:t>
                      </a:r>
                    </a:p>
                  </a:txBody>
                  <a:tcPr/>
                </a:tc>
                <a:extLst>
                  <a:ext uri="{0D108BD9-81ED-4DB2-BD59-A6C34878D82A}">
                    <a16:rowId xmlns:a16="http://schemas.microsoft.com/office/drawing/2014/main" val="10004"/>
                  </a:ext>
                </a:extLst>
              </a:tr>
            </a:tbl>
          </a:graphicData>
        </a:graphic>
      </p:graphicFrame>
      <p:graphicFrame>
        <p:nvGraphicFramePr>
          <p:cNvPr id="6" name="Table 5">
            <a:extLst>
              <a:ext uri="{FF2B5EF4-FFF2-40B4-BE49-F238E27FC236}">
                <a16:creationId xmlns:a16="http://schemas.microsoft.com/office/drawing/2014/main" id="{31BB500E-EDF0-4C4D-9F20-6CB5E2960E09}"/>
              </a:ext>
            </a:extLst>
          </p:cNvPr>
          <p:cNvGraphicFramePr>
            <a:graphicFrameLocks noGrp="1"/>
          </p:cNvGraphicFramePr>
          <p:nvPr>
            <p:extLst>
              <p:ext uri="{D42A27DB-BD31-4B8C-83A1-F6EECF244321}">
                <p14:modId xmlns:p14="http://schemas.microsoft.com/office/powerpoint/2010/main" val="78796084"/>
              </p:ext>
            </p:extLst>
          </p:nvPr>
        </p:nvGraphicFramePr>
        <p:xfrm>
          <a:off x="556419" y="3591030"/>
          <a:ext cx="7846906" cy="1112520"/>
        </p:xfrm>
        <a:graphic>
          <a:graphicData uri="http://schemas.openxmlformats.org/drawingml/2006/table">
            <a:tbl>
              <a:tblPr firstRow="1" bandRow="1">
                <a:tableStyleId>{5C22544A-7EE6-4342-B048-85BDC9FD1C3A}</a:tableStyleId>
              </a:tblPr>
              <a:tblGrid>
                <a:gridCol w="4436270">
                  <a:extLst>
                    <a:ext uri="{9D8B030D-6E8A-4147-A177-3AD203B41FA5}">
                      <a16:colId xmlns:a16="http://schemas.microsoft.com/office/drawing/2014/main" val="20000"/>
                    </a:ext>
                  </a:extLst>
                </a:gridCol>
                <a:gridCol w="3410636">
                  <a:extLst>
                    <a:ext uri="{9D8B030D-6E8A-4147-A177-3AD203B41FA5}">
                      <a16:colId xmlns:a16="http://schemas.microsoft.com/office/drawing/2014/main" val="20001"/>
                    </a:ext>
                  </a:extLst>
                </a:gridCol>
              </a:tblGrid>
              <a:tr h="370840">
                <a:tc>
                  <a:txBody>
                    <a:bodyPr/>
                    <a:lstStyle/>
                    <a:p>
                      <a:pPr algn="ctr"/>
                      <a:r>
                        <a:rPr lang="en-US" dirty="0"/>
                        <a:t>Incentives</a:t>
                      </a:r>
                    </a:p>
                  </a:txBody>
                  <a:tcPr/>
                </a:tc>
                <a:tc>
                  <a:txBody>
                    <a:bodyPr/>
                    <a:lstStyle/>
                    <a:p>
                      <a:pPr algn="ctr"/>
                      <a:r>
                        <a:rPr lang="en-US" baseline="0" dirty="0"/>
                        <a:t>Benefits</a:t>
                      </a:r>
                      <a:endParaRPr lang="en-US" dirty="0"/>
                    </a:p>
                  </a:txBody>
                  <a:tcPr/>
                </a:tc>
                <a:extLst>
                  <a:ext uri="{0D108BD9-81ED-4DB2-BD59-A6C34878D82A}">
                    <a16:rowId xmlns:a16="http://schemas.microsoft.com/office/drawing/2014/main" val="10000"/>
                  </a:ext>
                </a:extLst>
              </a:tr>
              <a:tr h="370840">
                <a:tc>
                  <a:txBody>
                    <a:bodyPr/>
                    <a:lstStyle/>
                    <a:p>
                      <a:pPr algn="ctr"/>
                      <a:r>
                        <a:rPr lang="en-US" dirty="0">
                          <a:solidFill>
                            <a:srgbClr val="062667"/>
                          </a:solidFill>
                        </a:rPr>
                        <a:t>Up Front Cash</a:t>
                      </a:r>
                      <a:endParaRPr lang="en-US" b="1" dirty="0">
                        <a:solidFill>
                          <a:srgbClr val="062667"/>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a:solidFill>
                            <a:srgbClr val="062667"/>
                          </a:solidFill>
                        </a:rPr>
                        <a:t>$15,260,000</a:t>
                      </a:r>
                      <a:endParaRPr lang="en-US" b="1" dirty="0">
                        <a:solidFill>
                          <a:srgbClr val="062667"/>
                        </a:solidFill>
                      </a:endParaRPr>
                    </a:p>
                  </a:txBody>
                  <a:tcPr/>
                </a:tc>
                <a:extLst>
                  <a:ext uri="{0D108BD9-81ED-4DB2-BD59-A6C34878D82A}">
                    <a16:rowId xmlns:a16="http://schemas.microsoft.com/office/drawing/2014/main" val="10001"/>
                  </a:ext>
                </a:extLst>
              </a:tr>
              <a:tr h="370840">
                <a:tc>
                  <a:txBody>
                    <a:bodyPr/>
                    <a:lstStyle/>
                    <a:p>
                      <a:pPr algn="ctr"/>
                      <a:r>
                        <a:rPr lang="en-US" dirty="0">
                          <a:solidFill>
                            <a:srgbClr val="062667"/>
                          </a:solidFill>
                        </a:rPr>
                        <a:t>Operating Costs Reduction</a:t>
                      </a:r>
                      <a:endParaRPr lang="en-US" b="1" dirty="0">
                        <a:solidFill>
                          <a:srgbClr val="062667"/>
                        </a:solidFill>
                      </a:endParaRPr>
                    </a:p>
                  </a:txBody>
                  <a:tcPr/>
                </a:tc>
                <a:tc>
                  <a:txBody>
                    <a:bodyPr/>
                    <a:lstStyle/>
                    <a:p>
                      <a:pPr algn="ctr"/>
                      <a:r>
                        <a:rPr lang="en-US" dirty="0">
                          <a:solidFill>
                            <a:srgbClr val="062667"/>
                          </a:solidFill>
                        </a:rPr>
                        <a:t>$5,000,000</a:t>
                      </a:r>
                      <a:endParaRPr lang="en-US" b="1" dirty="0">
                        <a:solidFill>
                          <a:srgbClr val="062667"/>
                        </a:solidFill>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97279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036406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C3C59-036B-4F3B-8A62-21DBD882EF09}"/>
              </a:ext>
            </a:extLst>
          </p:cNvPr>
          <p:cNvSpPr>
            <a:spLocks noGrp="1"/>
          </p:cNvSpPr>
          <p:nvPr>
            <p:ph type="title"/>
          </p:nvPr>
        </p:nvSpPr>
        <p:spPr>
          <a:xfrm>
            <a:off x="628650" y="140677"/>
            <a:ext cx="2079381" cy="611627"/>
          </a:xfrm>
        </p:spPr>
        <p:txBody>
          <a:bodyPr/>
          <a:lstStyle/>
          <a:p>
            <a:r>
              <a:rPr lang="en-US" b="1" dirty="0"/>
              <a:t>AGENDA</a:t>
            </a:r>
          </a:p>
        </p:txBody>
      </p:sp>
      <p:sp>
        <p:nvSpPr>
          <p:cNvPr id="3" name="Content Placeholder 2">
            <a:extLst>
              <a:ext uri="{FF2B5EF4-FFF2-40B4-BE49-F238E27FC236}">
                <a16:creationId xmlns:a16="http://schemas.microsoft.com/office/drawing/2014/main" id="{D67DAF81-6E98-4B87-90F7-ECAFF808379C}"/>
              </a:ext>
            </a:extLst>
          </p:cNvPr>
          <p:cNvSpPr>
            <a:spLocks noGrp="1"/>
          </p:cNvSpPr>
          <p:nvPr>
            <p:ph idx="1"/>
          </p:nvPr>
        </p:nvSpPr>
        <p:spPr>
          <a:xfrm>
            <a:off x="628650" y="851401"/>
            <a:ext cx="7886700" cy="3997546"/>
          </a:xfrm>
        </p:spPr>
        <p:txBody>
          <a:bodyPr>
            <a:noAutofit/>
          </a:bodyPr>
          <a:lstStyle/>
          <a:p>
            <a:pPr marL="230712" indent="-230712" defTabSz="609585">
              <a:lnSpc>
                <a:spcPct val="100000"/>
              </a:lnSpc>
              <a:spcBef>
                <a:spcPts val="1467"/>
              </a:spcBef>
              <a:buClr>
                <a:schemeClr val="accent1"/>
              </a:buClr>
              <a:buBlip>
                <a:blip r:embed="rId4"/>
              </a:buBlip>
            </a:pPr>
            <a:r>
              <a:rPr lang="en-US" sz="1800" b="1" dirty="0">
                <a:solidFill>
                  <a:schemeClr val="accent1">
                    <a:lumMod val="50000"/>
                  </a:schemeClr>
                </a:solidFill>
              </a:rPr>
              <a:t>Introduction</a:t>
            </a:r>
          </a:p>
          <a:p>
            <a:pPr marL="230712" indent="-230712" defTabSz="609585">
              <a:lnSpc>
                <a:spcPct val="100000"/>
              </a:lnSpc>
              <a:spcBef>
                <a:spcPts val="1467"/>
              </a:spcBef>
              <a:buClr>
                <a:schemeClr val="accent1"/>
              </a:buClr>
              <a:buBlip>
                <a:blip r:embed="rId4"/>
              </a:buBlip>
            </a:pPr>
            <a:r>
              <a:rPr lang="en-US" sz="1800" b="1" dirty="0">
                <a:solidFill>
                  <a:schemeClr val="accent1">
                    <a:lumMod val="50000"/>
                  </a:schemeClr>
                </a:solidFill>
              </a:rPr>
              <a:t>Texas Enterprise Zone Program and Current Issues</a:t>
            </a:r>
          </a:p>
          <a:p>
            <a:pPr marL="230712" indent="-230712" defTabSz="609585">
              <a:lnSpc>
                <a:spcPct val="100000"/>
              </a:lnSpc>
              <a:spcBef>
                <a:spcPts val="1467"/>
              </a:spcBef>
              <a:buClr>
                <a:schemeClr val="accent1"/>
              </a:buClr>
              <a:buBlip>
                <a:blip r:embed="rId4"/>
              </a:buBlip>
            </a:pPr>
            <a:r>
              <a:rPr lang="en-US" sz="1800" b="1" dirty="0">
                <a:solidFill>
                  <a:schemeClr val="accent1">
                    <a:lumMod val="50000"/>
                  </a:schemeClr>
                </a:solidFill>
              </a:rPr>
              <a:t>Value Limitation Agreements with the School Districts</a:t>
            </a:r>
          </a:p>
          <a:p>
            <a:pPr marL="230712" indent="-230712" defTabSz="609585">
              <a:lnSpc>
                <a:spcPct val="100000"/>
              </a:lnSpc>
              <a:spcBef>
                <a:spcPts val="1467"/>
              </a:spcBef>
              <a:buClr>
                <a:schemeClr val="accent1"/>
              </a:buClr>
              <a:buBlip>
                <a:blip r:embed="rId4"/>
              </a:buBlip>
            </a:pPr>
            <a:r>
              <a:rPr lang="en-US" sz="1800" b="1" dirty="0">
                <a:solidFill>
                  <a:schemeClr val="accent1">
                    <a:lumMod val="50000"/>
                  </a:schemeClr>
                </a:solidFill>
              </a:rPr>
              <a:t>Chapter 380/381 and the Current Sourcing Battle</a:t>
            </a:r>
          </a:p>
          <a:p>
            <a:pPr marL="230712" indent="-230712" defTabSz="609585">
              <a:lnSpc>
                <a:spcPct val="100000"/>
              </a:lnSpc>
              <a:spcBef>
                <a:spcPts val="1467"/>
              </a:spcBef>
              <a:buClr>
                <a:schemeClr val="accent1"/>
              </a:buClr>
              <a:buBlip>
                <a:blip r:embed="rId4"/>
              </a:buBlip>
            </a:pPr>
            <a:r>
              <a:rPr lang="en-US" sz="1800" b="1" dirty="0">
                <a:solidFill>
                  <a:schemeClr val="accent1">
                    <a:lumMod val="50000"/>
                  </a:schemeClr>
                </a:solidFill>
              </a:rPr>
              <a:t>Type A and Type B Incentives</a:t>
            </a:r>
          </a:p>
          <a:p>
            <a:pPr marL="230712" indent="-230712" defTabSz="609585">
              <a:lnSpc>
                <a:spcPct val="100000"/>
              </a:lnSpc>
              <a:spcBef>
                <a:spcPts val="1467"/>
              </a:spcBef>
              <a:buClr>
                <a:schemeClr val="accent1"/>
              </a:buClr>
              <a:buBlip>
                <a:blip r:embed="rId4"/>
              </a:buBlip>
            </a:pPr>
            <a:r>
              <a:rPr lang="en-US" sz="1800" b="1" dirty="0">
                <a:solidFill>
                  <a:schemeClr val="accent1">
                    <a:lumMod val="50000"/>
                  </a:schemeClr>
                </a:solidFill>
              </a:rPr>
              <a:t>Chapter 312 Agreements</a:t>
            </a:r>
          </a:p>
          <a:p>
            <a:pPr marL="230712" indent="-230712" defTabSz="609585">
              <a:lnSpc>
                <a:spcPct val="100000"/>
              </a:lnSpc>
              <a:spcBef>
                <a:spcPts val="1467"/>
              </a:spcBef>
              <a:buClr>
                <a:schemeClr val="accent1"/>
              </a:buClr>
              <a:buBlip>
                <a:blip r:embed="rId4"/>
              </a:buBlip>
            </a:pPr>
            <a:r>
              <a:rPr lang="en-US" sz="1800" b="1" dirty="0">
                <a:solidFill>
                  <a:schemeClr val="accent1">
                    <a:lumMod val="50000"/>
                  </a:schemeClr>
                </a:solidFill>
              </a:rPr>
              <a:t>Historic Properties</a:t>
            </a:r>
          </a:p>
          <a:p>
            <a:pPr marL="230712" lvl="1" indent="-230712" defTabSz="609585">
              <a:lnSpc>
                <a:spcPct val="100000"/>
              </a:lnSpc>
              <a:spcBef>
                <a:spcPts val="1467"/>
              </a:spcBef>
              <a:buClr>
                <a:schemeClr val="accent1"/>
              </a:buClr>
              <a:buBlip>
                <a:blip r:embed="rId4"/>
              </a:buBlip>
            </a:pPr>
            <a:r>
              <a:rPr lang="en-US" sz="1800" b="1" dirty="0">
                <a:solidFill>
                  <a:schemeClr val="accent1">
                    <a:lumMod val="50000"/>
                  </a:schemeClr>
                </a:solidFill>
              </a:rPr>
              <a:t>Case Study – A Texas Hotel</a:t>
            </a:r>
          </a:p>
          <a:p>
            <a:pPr lvl="1"/>
            <a:endParaRPr lang="en-US" sz="1000" dirty="0">
              <a:solidFill>
                <a:schemeClr val="accent1">
                  <a:lumMod val="50000"/>
                </a:schemeClr>
              </a:solidFill>
            </a:endParaRPr>
          </a:p>
        </p:txBody>
      </p:sp>
    </p:spTree>
    <p:custDataLst>
      <p:tags r:id="rId1"/>
    </p:custDataLst>
    <p:extLst>
      <p:ext uri="{BB962C8B-B14F-4D97-AF65-F5344CB8AC3E}">
        <p14:creationId xmlns:p14="http://schemas.microsoft.com/office/powerpoint/2010/main" val="695879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4D39C0F-3161-4855-9510-B50A7293249E}"/>
              </a:ext>
            </a:extLst>
          </p:cNvPr>
          <p:cNvSpPr txBox="1">
            <a:spLocks/>
          </p:cNvSpPr>
          <p:nvPr/>
        </p:nvSpPr>
        <p:spPr>
          <a:xfrm>
            <a:off x="628650" y="274638"/>
            <a:ext cx="7886700" cy="6012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rgbClr val="BA832E"/>
                </a:solidFill>
                <a:latin typeface="Lato Light" panose="020F0302020204030203" pitchFamily="34" charset="0"/>
                <a:ea typeface="+mj-ea"/>
                <a:cs typeface="+mj-cs"/>
              </a:defRPr>
            </a:lvl1pPr>
          </a:lstStyle>
          <a:p>
            <a:pPr defTabSz="609585">
              <a:lnSpc>
                <a:spcPct val="100000"/>
              </a:lnSpc>
              <a:spcBef>
                <a:spcPts val="1467"/>
              </a:spcBef>
              <a:buClr>
                <a:schemeClr val="accent1"/>
              </a:buClr>
            </a:pPr>
            <a:r>
              <a:rPr lang="en-US" sz="3200" b="1" dirty="0"/>
              <a:t>Texas Enterprise Zone Program</a:t>
            </a:r>
          </a:p>
        </p:txBody>
      </p:sp>
      <p:sp>
        <p:nvSpPr>
          <p:cNvPr id="7" name="Content Placeholder 2">
            <a:extLst>
              <a:ext uri="{FF2B5EF4-FFF2-40B4-BE49-F238E27FC236}">
                <a16:creationId xmlns:a16="http://schemas.microsoft.com/office/drawing/2014/main" id="{7EC0D5AF-0D82-4195-BF9C-EE7B73DA5F11}"/>
              </a:ext>
            </a:extLst>
          </p:cNvPr>
          <p:cNvSpPr>
            <a:spLocks noGrp="1"/>
          </p:cNvSpPr>
          <p:nvPr>
            <p:ph idx="1"/>
          </p:nvPr>
        </p:nvSpPr>
        <p:spPr>
          <a:xfrm>
            <a:off x="628650" y="875899"/>
            <a:ext cx="7886700" cy="3997546"/>
          </a:xfrm>
        </p:spPr>
        <p:txBody>
          <a:bodyPr>
            <a:noAutofit/>
          </a:bodyPr>
          <a:lstStyle/>
          <a:p>
            <a:pPr marL="230712" lvl="1" indent="-230712" algn="just" defTabSz="609585">
              <a:lnSpc>
                <a:spcPct val="100000"/>
              </a:lnSpc>
              <a:spcBef>
                <a:spcPts val="1467"/>
              </a:spcBef>
              <a:buClr>
                <a:schemeClr val="accent1"/>
              </a:buClr>
              <a:buBlip>
                <a:blip r:embed="rId4"/>
              </a:buBlip>
            </a:pPr>
            <a:r>
              <a:rPr lang="en-US" sz="1800" dirty="0">
                <a:solidFill>
                  <a:schemeClr val="accent1">
                    <a:lumMod val="50000"/>
                  </a:schemeClr>
                </a:solidFill>
              </a:rPr>
              <a:t>For over 30 years, The Texas Enterprise Zone Program (EZP) has provided a Sales and Use tax refund based on new and retained jobs associated with a qualified business site during the designation period. </a:t>
            </a:r>
          </a:p>
          <a:p>
            <a:pPr marL="230712" lvl="1" indent="-230712" algn="just" defTabSz="609585">
              <a:lnSpc>
                <a:spcPct val="100000"/>
              </a:lnSpc>
              <a:spcBef>
                <a:spcPts val="1467"/>
              </a:spcBef>
              <a:buClr>
                <a:schemeClr val="accent1"/>
              </a:buClr>
              <a:buBlip>
                <a:blip r:embed="rId4"/>
              </a:buBlip>
            </a:pPr>
            <a:r>
              <a:rPr lang="en-US" sz="1800" dirty="0">
                <a:solidFill>
                  <a:schemeClr val="accent1">
                    <a:lumMod val="50000"/>
                  </a:schemeClr>
                </a:solidFill>
              </a:rPr>
              <a:t>It is available to all Texas businesses that make new capital investment and create and/or retain jobs in the local community providing employment to economically disadvantaged workers or Enterprise Zone residents.</a:t>
            </a:r>
          </a:p>
          <a:p>
            <a:pPr marL="230712" lvl="1" indent="-230712" algn="just" defTabSz="609585">
              <a:lnSpc>
                <a:spcPct val="100000"/>
              </a:lnSpc>
              <a:spcBef>
                <a:spcPts val="1467"/>
              </a:spcBef>
              <a:buClr>
                <a:schemeClr val="accent1"/>
              </a:buClr>
              <a:buBlip>
                <a:blip r:embed="rId4"/>
              </a:buBlip>
            </a:pPr>
            <a:r>
              <a:rPr lang="en-US" sz="1800" dirty="0">
                <a:solidFill>
                  <a:schemeClr val="accent1">
                    <a:lumMod val="50000"/>
                  </a:schemeClr>
                </a:solidFill>
              </a:rPr>
              <a:t>Communities nominate businesses to the Governor’s Office on a quarterly basis to compete for one f the 105 available designations per biennium.  </a:t>
            </a:r>
          </a:p>
          <a:p>
            <a:pPr marL="230712" lvl="1" indent="-230712" algn="just" defTabSz="609585">
              <a:lnSpc>
                <a:spcPct val="100000"/>
              </a:lnSpc>
              <a:spcBef>
                <a:spcPts val="1467"/>
              </a:spcBef>
              <a:buClr>
                <a:schemeClr val="accent1"/>
              </a:buClr>
              <a:buBlip>
                <a:blip r:embed="rId4"/>
              </a:buBlip>
            </a:pPr>
            <a:r>
              <a:rPr lang="en-US" sz="1800" dirty="0">
                <a:solidFill>
                  <a:schemeClr val="accent1">
                    <a:lumMod val="50000"/>
                  </a:schemeClr>
                </a:solidFill>
              </a:rPr>
              <a:t>The benefit is a refund of state sales/use tax paid on taxable purchases at a qualified business site valued at $2,500 - $7,500 per full-time job and capped at 500 jobs.</a:t>
            </a:r>
          </a:p>
          <a:p>
            <a:pPr marL="230712" lvl="1" indent="-230712" algn="just" defTabSz="609585">
              <a:lnSpc>
                <a:spcPct val="100000"/>
              </a:lnSpc>
              <a:spcBef>
                <a:spcPts val="1467"/>
              </a:spcBef>
              <a:buClr>
                <a:schemeClr val="accent1"/>
              </a:buClr>
              <a:buBlip>
                <a:blip r:embed="rId4"/>
              </a:buBlip>
            </a:pPr>
            <a:endParaRPr lang="en-US" sz="1800" dirty="0">
              <a:solidFill>
                <a:schemeClr val="accent1">
                  <a:lumMod val="50000"/>
                </a:schemeClr>
              </a:solidFill>
            </a:endParaRPr>
          </a:p>
        </p:txBody>
      </p:sp>
    </p:spTree>
    <p:custDataLst>
      <p:tags r:id="rId1"/>
    </p:custDataLst>
    <p:extLst>
      <p:ext uri="{BB962C8B-B14F-4D97-AF65-F5344CB8AC3E}">
        <p14:creationId xmlns:p14="http://schemas.microsoft.com/office/powerpoint/2010/main" val="1673675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4D39C0F-3161-4855-9510-B50A7293249E}"/>
              </a:ext>
            </a:extLst>
          </p:cNvPr>
          <p:cNvSpPr txBox="1">
            <a:spLocks/>
          </p:cNvSpPr>
          <p:nvPr/>
        </p:nvSpPr>
        <p:spPr>
          <a:xfrm>
            <a:off x="628650" y="274638"/>
            <a:ext cx="7886700" cy="6012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rgbClr val="BA832E"/>
                </a:solidFill>
                <a:latin typeface="Lato Light" panose="020F0302020204030203" pitchFamily="34" charset="0"/>
                <a:ea typeface="+mj-ea"/>
                <a:cs typeface="+mj-cs"/>
              </a:defRPr>
            </a:lvl1pPr>
          </a:lstStyle>
          <a:p>
            <a:pPr defTabSz="609585">
              <a:lnSpc>
                <a:spcPct val="100000"/>
              </a:lnSpc>
              <a:spcBef>
                <a:spcPts val="1467"/>
              </a:spcBef>
              <a:buClr>
                <a:schemeClr val="accent1"/>
              </a:buClr>
            </a:pPr>
            <a:r>
              <a:rPr lang="en-US" sz="3200" b="1" dirty="0"/>
              <a:t>Texas Enterprise Zone Program</a:t>
            </a:r>
          </a:p>
        </p:txBody>
      </p:sp>
      <p:sp>
        <p:nvSpPr>
          <p:cNvPr id="7" name="Content Placeholder 2">
            <a:extLst>
              <a:ext uri="{FF2B5EF4-FFF2-40B4-BE49-F238E27FC236}">
                <a16:creationId xmlns:a16="http://schemas.microsoft.com/office/drawing/2014/main" id="{7EC0D5AF-0D82-4195-BF9C-EE7B73DA5F11}"/>
              </a:ext>
            </a:extLst>
          </p:cNvPr>
          <p:cNvSpPr>
            <a:spLocks noGrp="1"/>
          </p:cNvSpPr>
          <p:nvPr>
            <p:ph idx="1"/>
          </p:nvPr>
        </p:nvSpPr>
        <p:spPr>
          <a:xfrm>
            <a:off x="628650" y="875899"/>
            <a:ext cx="7886700" cy="4149107"/>
          </a:xfrm>
        </p:spPr>
        <p:txBody>
          <a:bodyPr>
            <a:noAutofit/>
          </a:bodyPr>
          <a:lstStyle/>
          <a:p>
            <a:pPr marL="230712" lvl="1" indent="-230712" defTabSz="609585">
              <a:lnSpc>
                <a:spcPct val="100000"/>
              </a:lnSpc>
              <a:spcBef>
                <a:spcPts val="1467"/>
              </a:spcBef>
              <a:buClr>
                <a:schemeClr val="accent1"/>
              </a:buClr>
              <a:buBlip>
                <a:blip r:embed="rId4"/>
              </a:buBlip>
            </a:pPr>
            <a:r>
              <a:rPr lang="en-US" sz="1600" b="1" dirty="0">
                <a:solidFill>
                  <a:schemeClr val="accent1">
                    <a:lumMod val="50000"/>
                  </a:schemeClr>
                </a:solidFill>
              </a:rPr>
              <a:t>Issue: Remote Employees</a:t>
            </a:r>
          </a:p>
          <a:p>
            <a:pPr lvl="1" algn="just"/>
            <a:r>
              <a:rPr lang="en-US" sz="1400" dirty="0">
                <a:solidFill>
                  <a:srgbClr val="062667"/>
                </a:solidFill>
              </a:rPr>
              <a:t>The COVID-19 pandemic severely impacted many companies that participate in the Program.</a:t>
            </a:r>
          </a:p>
          <a:p>
            <a:pPr lvl="1" algn="just"/>
            <a:r>
              <a:rPr lang="en-US" sz="1400" dirty="0">
                <a:solidFill>
                  <a:srgbClr val="062667"/>
                </a:solidFill>
              </a:rPr>
              <a:t>Many businesses that participated in the TX EZ continued to pay their employees.  At the encouragement of the Executive Order, their employees transitioned to work remotely as much as possible to further stop the virus.</a:t>
            </a:r>
          </a:p>
          <a:p>
            <a:pPr lvl="1" algn="just"/>
            <a:r>
              <a:rPr lang="en-US" sz="1400" dirty="0">
                <a:solidFill>
                  <a:srgbClr val="062667"/>
                </a:solidFill>
              </a:rPr>
              <a:t>The Comptroller’s Office has denied all claims if an employee worked from home even though the business paid its employees, and the employees provided a service to the qualified business site.</a:t>
            </a:r>
          </a:p>
          <a:p>
            <a:pPr lvl="1" algn="just"/>
            <a:r>
              <a:rPr lang="en-US" sz="1400" dirty="0">
                <a:solidFill>
                  <a:srgbClr val="062667"/>
                </a:solidFill>
              </a:rPr>
              <a:t>Businesses that met the requirements of the Program, retained jobs during the pandemic are now being clawed back benefits and denied future benefits.</a:t>
            </a:r>
          </a:p>
          <a:p>
            <a:pPr marL="230712" lvl="1" indent="-230712" algn="just" defTabSz="609585">
              <a:lnSpc>
                <a:spcPct val="100000"/>
              </a:lnSpc>
              <a:spcBef>
                <a:spcPts val="1467"/>
              </a:spcBef>
              <a:buClr>
                <a:schemeClr val="accent1"/>
              </a:buClr>
              <a:buBlip>
                <a:blip r:embed="rId4"/>
              </a:buBlip>
            </a:pPr>
            <a:r>
              <a:rPr lang="en-US" sz="1800" b="1" dirty="0">
                <a:solidFill>
                  <a:srgbClr val="062667"/>
                </a:solidFill>
              </a:rPr>
              <a:t>Proposal</a:t>
            </a:r>
          </a:p>
          <a:p>
            <a:pPr lvl="1" algn="just"/>
            <a:r>
              <a:rPr lang="en-US" sz="1400" dirty="0">
                <a:solidFill>
                  <a:srgbClr val="062667"/>
                </a:solidFill>
              </a:rPr>
              <a:t>A clarification of the definition of “qualified employee” (D)  performs at least 50 percent of the person's service for the project or activity of the business at the qualified business site, </a:t>
            </a:r>
            <a:r>
              <a:rPr lang="en-US" sz="1400" b="1" i="1" u="sng" dirty="0">
                <a:solidFill>
                  <a:srgbClr val="062667"/>
                </a:solidFill>
              </a:rPr>
              <a:t>or</a:t>
            </a:r>
            <a:r>
              <a:rPr lang="en-US" sz="1400" dirty="0">
                <a:solidFill>
                  <a:srgbClr val="062667"/>
                </a:solidFill>
              </a:rPr>
              <a:t> </a:t>
            </a:r>
            <a:r>
              <a:rPr lang="en-US" sz="1400" i="1" u="sng" dirty="0">
                <a:solidFill>
                  <a:srgbClr val="062667"/>
                </a:solidFill>
              </a:rPr>
              <a:t>if the person engages in </a:t>
            </a:r>
            <a:r>
              <a:rPr lang="en-US" sz="1400" dirty="0">
                <a:solidFill>
                  <a:srgbClr val="062667"/>
                </a:solidFill>
              </a:rPr>
              <a:t>the transportation of goods or </a:t>
            </a:r>
            <a:r>
              <a:rPr lang="en-US" sz="1400" b="1" i="1" u="sng" dirty="0">
                <a:solidFill>
                  <a:srgbClr val="062667"/>
                </a:solidFill>
              </a:rPr>
              <a:t>services</a:t>
            </a:r>
            <a:r>
              <a:rPr lang="en-US" sz="1400" i="1" u="sng" dirty="0">
                <a:solidFill>
                  <a:srgbClr val="062667"/>
                </a:solidFill>
              </a:rPr>
              <a:t>, the person reports to the qualified business site and </a:t>
            </a:r>
            <a:r>
              <a:rPr lang="en-US" sz="1400" b="1" i="1" u="sng" dirty="0">
                <a:solidFill>
                  <a:srgbClr val="062667"/>
                </a:solidFill>
              </a:rPr>
              <a:t>resides within 50 miles of the qualified business site. </a:t>
            </a:r>
          </a:p>
          <a:p>
            <a:pPr lvl="1" algn="just"/>
            <a:endParaRPr lang="en-US" sz="1600" dirty="0">
              <a:solidFill>
                <a:srgbClr val="062667"/>
              </a:solidFill>
            </a:endParaRPr>
          </a:p>
        </p:txBody>
      </p:sp>
    </p:spTree>
    <p:custDataLst>
      <p:tags r:id="rId1"/>
    </p:custDataLst>
    <p:extLst>
      <p:ext uri="{BB962C8B-B14F-4D97-AF65-F5344CB8AC3E}">
        <p14:creationId xmlns:p14="http://schemas.microsoft.com/office/powerpoint/2010/main" val="741462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4D39C0F-3161-4855-9510-B50A7293249E}"/>
              </a:ext>
            </a:extLst>
          </p:cNvPr>
          <p:cNvSpPr txBox="1">
            <a:spLocks/>
          </p:cNvSpPr>
          <p:nvPr/>
        </p:nvSpPr>
        <p:spPr>
          <a:xfrm>
            <a:off x="628650" y="274638"/>
            <a:ext cx="7886700" cy="6012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rgbClr val="BA832E"/>
                </a:solidFill>
                <a:latin typeface="Lato Light" panose="020F0302020204030203" pitchFamily="34" charset="0"/>
                <a:ea typeface="+mj-ea"/>
                <a:cs typeface="+mj-cs"/>
              </a:defRPr>
            </a:lvl1pPr>
          </a:lstStyle>
          <a:p>
            <a:r>
              <a:rPr lang="en-US" b="1" dirty="0"/>
              <a:t>Value Limitation Agreement</a:t>
            </a:r>
          </a:p>
        </p:txBody>
      </p:sp>
      <p:sp>
        <p:nvSpPr>
          <p:cNvPr id="3" name="Content Placeholder 2">
            <a:extLst>
              <a:ext uri="{FF2B5EF4-FFF2-40B4-BE49-F238E27FC236}">
                <a16:creationId xmlns:a16="http://schemas.microsoft.com/office/drawing/2014/main" id="{01476220-A7B0-49FC-9717-C1AE8B6B9633}"/>
              </a:ext>
            </a:extLst>
          </p:cNvPr>
          <p:cNvSpPr>
            <a:spLocks noGrp="1"/>
          </p:cNvSpPr>
          <p:nvPr>
            <p:ph idx="1"/>
          </p:nvPr>
        </p:nvSpPr>
        <p:spPr>
          <a:xfrm>
            <a:off x="628650" y="816988"/>
            <a:ext cx="7886700" cy="3997546"/>
          </a:xfrm>
        </p:spPr>
        <p:txBody>
          <a:bodyPr>
            <a:noAutofit/>
          </a:bodyPr>
          <a:lstStyle/>
          <a:p>
            <a:pPr marL="230712" indent="-230712" defTabSz="609585">
              <a:lnSpc>
                <a:spcPct val="100000"/>
              </a:lnSpc>
              <a:spcBef>
                <a:spcPts val="1467"/>
              </a:spcBef>
              <a:buClr>
                <a:schemeClr val="accent1"/>
              </a:buClr>
              <a:buBlip>
                <a:blip r:embed="rId4"/>
              </a:buBlip>
            </a:pPr>
            <a:r>
              <a:rPr lang="en-US" sz="1800" b="1" dirty="0">
                <a:solidFill>
                  <a:schemeClr val="accent1">
                    <a:lumMod val="50000"/>
                  </a:schemeClr>
                </a:solidFill>
              </a:rPr>
              <a:t>Chapter 313 Agreements (Sunsets 12/31/22)</a:t>
            </a:r>
          </a:p>
          <a:p>
            <a:pPr lvl="1" algn="just"/>
            <a:r>
              <a:rPr lang="en-US" sz="1600" dirty="0">
                <a:solidFill>
                  <a:schemeClr val="accent1">
                    <a:lumMod val="50000"/>
                  </a:schemeClr>
                </a:solidFill>
              </a:rPr>
              <a:t>Chapter 313 has a history that starts with a missed opportunity.  In 1991, Intel nearly built a massive chip fabrication plant near Fort Worth, but the tech giant instead picked Arizona because “Texas property taxes were too high”.  In response, just two years later, Texas lawmakers enacted Chapter 313, also known as the Texas Economic Development Act, to offer property tax breaks to major companies that locate new facilities in the state. </a:t>
            </a:r>
          </a:p>
          <a:p>
            <a:pPr lvl="1" algn="just"/>
            <a:r>
              <a:rPr lang="en-US" sz="1600" dirty="0">
                <a:solidFill>
                  <a:schemeClr val="accent1">
                    <a:lumMod val="50000"/>
                  </a:schemeClr>
                </a:solidFill>
              </a:rPr>
              <a:t>Chapter 313 is an appraised value limitation agreement in which a taxpayer agrees to build or install property and create jobs in exchange for a limitation on the taxable property value for school district maintenance and operations tax (M&amp;O) and a tax credit. The minimum limitation value varies by school district.</a:t>
            </a:r>
            <a:endParaRPr lang="en-US" sz="1200" b="0" i="0" dirty="0">
              <a:solidFill>
                <a:srgbClr val="000000"/>
              </a:solidFill>
              <a:effectLst/>
              <a:latin typeface="montserrat" panose="00000500000000000000" pitchFamily="2" charset="0"/>
            </a:endParaRPr>
          </a:p>
          <a:p>
            <a:pPr lvl="1" algn="just"/>
            <a:r>
              <a:rPr lang="en-US" sz="1600" dirty="0">
                <a:solidFill>
                  <a:schemeClr val="accent1">
                    <a:lumMod val="50000"/>
                  </a:schemeClr>
                </a:solidFill>
              </a:rPr>
              <a:t>Lawmakers let the Chapter 313 Program expire at the end of this year after the Senate declined to consider a bill extending it for two years. It was the first time in its 20-year history that legislators decided not to renew the program after reforms could not be agreed upon.</a:t>
            </a:r>
          </a:p>
          <a:p>
            <a:pPr marL="0" lvl="0" indent="0" algn="just">
              <a:buNone/>
            </a:pPr>
            <a:endParaRPr lang="en-US" sz="2000" dirty="0"/>
          </a:p>
        </p:txBody>
      </p:sp>
    </p:spTree>
    <p:custDataLst>
      <p:tags r:id="rId1"/>
    </p:custDataLst>
    <p:extLst>
      <p:ext uri="{BB962C8B-B14F-4D97-AF65-F5344CB8AC3E}">
        <p14:creationId xmlns:p14="http://schemas.microsoft.com/office/powerpoint/2010/main" val="2951532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4D39C0F-3161-4855-9510-B50A7293249E}"/>
              </a:ext>
            </a:extLst>
          </p:cNvPr>
          <p:cNvSpPr txBox="1">
            <a:spLocks/>
          </p:cNvSpPr>
          <p:nvPr/>
        </p:nvSpPr>
        <p:spPr>
          <a:xfrm>
            <a:off x="628650" y="274638"/>
            <a:ext cx="7886700" cy="6012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rgbClr val="BA832E"/>
                </a:solidFill>
                <a:latin typeface="Lato Light" panose="020F0302020204030203" pitchFamily="34" charset="0"/>
                <a:ea typeface="+mj-ea"/>
                <a:cs typeface="+mj-cs"/>
              </a:defRPr>
            </a:lvl1pPr>
          </a:lstStyle>
          <a:p>
            <a:r>
              <a:rPr lang="en-US" b="1" dirty="0"/>
              <a:t>Value Limitation Agreement</a:t>
            </a:r>
          </a:p>
        </p:txBody>
      </p:sp>
      <p:sp>
        <p:nvSpPr>
          <p:cNvPr id="3" name="Content Placeholder 2">
            <a:extLst>
              <a:ext uri="{FF2B5EF4-FFF2-40B4-BE49-F238E27FC236}">
                <a16:creationId xmlns:a16="http://schemas.microsoft.com/office/drawing/2014/main" id="{01476220-A7B0-49FC-9717-C1AE8B6B9633}"/>
              </a:ext>
            </a:extLst>
          </p:cNvPr>
          <p:cNvSpPr>
            <a:spLocks noGrp="1"/>
          </p:cNvSpPr>
          <p:nvPr>
            <p:ph idx="1"/>
          </p:nvPr>
        </p:nvSpPr>
        <p:spPr>
          <a:xfrm>
            <a:off x="628650" y="996462"/>
            <a:ext cx="7886700" cy="3818072"/>
          </a:xfrm>
        </p:spPr>
        <p:txBody>
          <a:bodyPr>
            <a:noAutofit/>
          </a:bodyPr>
          <a:lstStyle/>
          <a:p>
            <a:pPr marL="230712" indent="-230712" defTabSz="609585">
              <a:lnSpc>
                <a:spcPct val="100000"/>
              </a:lnSpc>
              <a:spcBef>
                <a:spcPts val="1467"/>
              </a:spcBef>
              <a:buClr>
                <a:schemeClr val="accent1"/>
              </a:buClr>
              <a:buBlip>
                <a:blip r:embed="rId4"/>
              </a:buBlip>
            </a:pPr>
            <a:r>
              <a:rPr lang="en-US" sz="1800" b="1" dirty="0">
                <a:solidFill>
                  <a:schemeClr val="accent1">
                    <a:lumMod val="50000"/>
                  </a:schemeClr>
                </a:solidFill>
              </a:rPr>
              <a:t>Comments on the Replacement Program for Chapter 313 </a:t>
            </a:r>
          </a:p>
          <a:p>
            <a:pPr lvl="1" algn="just"/>
            <a:r>
              <a:rPr lang="en-US" sz="1600" dirty="0">
                <a:solidFill>
                  <a:srgbClr val="062667"/>
                </a:solidFill>
              </a:rPr>
              <a:t>There needs to be more transparency in the Program</a:t>
            </a:r>
          </a:p>
          <a:p>
            <a:pPr lvl="1" algn="just"/>
            <a:r>
              <a:rPr lang="en-US" sz="1600" dirty="0">
                <a:solidFill>
                  <a:srgbClr val="062667"/>
                </a:solidFill>
              </a:rPr>
              <a:t>There will be debate on the inclusion (or not) of wind and solar energy projects</a:t>
            </a:r>
          </a:p>
          <a:p>
            <a:pPr lvl="1" algn="just"/>
            <a:r>
              <a:rPr lang="en-US" sz="1600" dirty="0">
                <a:solidFill>
                  <a:srgbClr val="062667"/>
                </a:solidFill>
              </a:rPr>
              <a:t>The Program may need to expand eligibility to more types of Projects</a:t>
            </a:r>
          </a:p>
          <a:p>
            <a:pPr lvl="1" algn="just"/>
            <a:r>
              <a:rPr lang="en-US" sz="1600" dirty="0">
                <a:solidFill>
                  <a:srgbClr val="062667"/>
                </a:solidFill>
              </a:rPr>
              <a:t>Potentially could be bifurcated into mega projects and others</a:t>
            </a:r>
          </a:p>
          <a:p>
            <a:pPr lvl="1" algn="just"/>
            <a:endParaRPr lang="en-US" sz="1400" dirty="0">
              <a:solidFill>
                <a:srgbClr val="062667"/>
              </a:solidFill>
            </a:endParaRPr>
          </a:p>
          <a:p>
            <a:pPr marL="0" lvl="0" indent="0" algn="just">
              <a:buNone/>
            </a:pPr>
            <a:endParaRPr lang="en-US" sz="2000" dirty="0"/>
          </a:p>
        </p:txBody>
      </p:sp>
    </p:spTree>
    <p:custDataLst>
      <p:tags r:id="rId1"/>
    </p:custDataLst>
    <p:extLst>
      <p:ext uri="{BB962C8B-B14F-4D97-AF65-F5344CB8AC3E}">
        <p14:creationId xmlns:p14="http://schemas.microsoft.com/office/powerpoint/2010/main" val="3624797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C3C59-036B-4F3B-8A62-21DBD882EF09}"/>
              </a:ext>
            </a:extLst>
          </p:cNvPr>
          <p:cNvSpPr>
            <a:spLocks noGrp="1"/>
          </p:cNvSpPr>
          <p:nvPr>
            <p:ph type="title"/>
          </p:nvPr>
        </p:nvSpPr>
        <p:spPr>
          <a:xfrm>
            <a:off x="628650" y="23152"/>
            <a:ext cx="7886700" cy="611627"/>
          </a:xfrm>
        </p:spPr>
        <p:txBody>
          <a:bodyPr>
            <a:noAutofit/>
          </a:bodyPr>
          <a:lstStyle/>
          <a:p>
            <a:pPr lvl="0" defTabSz="609585">
              <a:lnSpc>
                <a:spcPct val="100000"/>
              </a:lnSpc>
              <a:spcBef>
                <a:spcPts val="1467"/>
              </a:spcBef>
              <a:buClr>
                <a:schemeClr val="accent1"/>
              </a:buClr>
            </a:pPr>
            <a:r>
              <a:rPr lang="en-US" sz="2800" b="1" dirty="0"/>
              <a:t>Chapter 380/381 Agreements</a:t>
            </a:r>
          </a:p>
        </p:txBody>
      </p:sp>
      <p:sp>
        <p:nvSpPr>
          <p:cNvPr id="3" name="Content Placeholder 2">
            <a:extLst>
              <a:ext uri="{FF2B5EF4-FFF2-40B4-BE49-F238E27FC236}">
                <a16:creationId xmlns:a16="http://schemas.microsoft.com/office/drawing/2014/main" id="{D67DAF81-6E98-4B87-90F7-ECAFF808379C}"/>
              </a:ext>
            </a:extLst>
          </p:cNvPr>
          <p:cNvSpPr>
            <a:spLocks noGrp="1"/>
          </p:cNvSpPr>
          <p:nvPr>
            <p:ph idx="1"/>
          </p:nvPr>
        </p:nvSpPr>
        <p:spPr>
          <a:xfrm>
            <a:off x="567104" y="785445"/>
            <a:ext cx="7886700" cy="4026878"/>
          </a:xfrm>
        </p:spPr>
        <p:txBody>
          <a:bodyPr>
            <a:noAutofit/>
          </a:bodyPr>
          <a:lstStyle/>
          <a:p>
            <a:pPr marL="230712" indent="-230712" algn="just" defTabSz="609585">
              <a:lnSpc>
                <a:spcPct val="100000"/>
              </a:lnSpc>
              <a:spcBef>
                <a:spcPts val="1467"/>
              </a:spcBef>
              <a:buClr>
                <a:schemeClr val="accent1"/>
              </a:buClr>
              <a:buBlip>
                <a:blip r:embed="rId4"/>
              </a:buBlip>
            </a:pPr>
            <a:r>
              <a:rPr lang="en-US" sz="1600" dirty="0">
                <a:solidFill>
                  <a:schemeClr val="accent1">
                    <a:lumMod val="50000"/>
                  </a:schemeClr>
                </a:solidFill>
              </a:rPr>
              <a:t>Chapter 380/381 provides legislative authority for Texas municipalities/counties to establish and provide “economic development by contract” that promote state and local goals for economic development. </a:t>
            </a:r>
          </a:p>
          <a:p>
            <a:pPr marL="230712" lvl="0" indent="-230712" algn="just" defTabSz="609585">
              <a:lnSpc>
                <a:spcPct val="100000"/>
              </a:lnSpc>
              <a:spcBef>
                <a:spcPts val="1467"/>
              </a:spcBef>
              <a:buClr>
                <a:schemeClr val="accent1"/>
              </a:buClr>
              <a:buBlip>
                <a:blip r:embed="rId4"/>
              </a:buBlip>
            </a:pPr>
            <a:r>
              <a:rPr lang="en-US" sz="1600" dirty="0">
                <a:solidFill>
                  <a:schemeClr val="accent1">
                    <a:lumMod val="50000"/>
                  </a:schemeClr>
                </a:solidFill>
              </a:rPr>
              <a:t>These discretionary incentives typically take the form of property tax abatements, loans or grants, commitments for infrastructure, or payments of portions of the sales tax generated by the project. </a:t>
            </a:r>
          </a:p>
          <a:p>
            <a:pPr marL="230712" lvl="0" indent="-230712" algn="just" defTabSz="609585">
              <a:lnSpc>
                <a:spcPct val="100000"/>
              </a:lnSpc>
              <a:spcBef>
                <a:spcPts val="1467"/>
              </a:spcBef>
              <a:buClr>
                <a:schemeClr val="accent1"/>
              </a:buClr>
              <a:buBlip>
                <a:blip r:embed="rId4"/>
              </a:buBlip>
            </a:pPr>
            <a:r>
              <a:rPr lang="en-US" sz="1600" dirty="0">
                <a:solidFill>
                  <a:schemeClr val="accent1">
                    <a:lumMod val="50000"/>
                  </a:schemeClr>
                </a:solidFill>
              </a:rPr>
              <a:t>Negotiations on these incentives between the local jurisdiction and the developer/business occurs on a case-by-case basis. </a:t>
            </a:r>
          </a:p>
          <a:p>
            <a:pPr marL="230712" lvl="0" indent="-230712" algn="just" defTabSz="609585">
              <a:lnSpc>
                <a:spcPct val="100000"/>
              </a:lnSpc>
              <a:spcBef>
                <a:spcPts val="1467"/>
              </a:spcBef>
              <a:buClr>
                <a:schemeClr val="accent1"/>
              </a:buClr>
              <a:buBlip>
                <a:blip r:embed="rId4"/>
              </a:buBlip>
            </a:pPr>
            <a:r>
              <a:rPr lang="en-US" sz="1600" dirty="0">
                <a:solidFill>
                  <a:schemeClr val="accent1">
                    <a:lumMod val="50000"/>
                  </a:schemeClr>
                </a:solidFill>
              </a:rPr>
              <a:t>The Chapter 380 is targeted specifically for use by cities while Chapter 381 is specifically for use by county governments. These agreements can be used in tandem for the same project.</a:t>
            </a:r>
          </a:p>
          <a:p>
            <a:pPr marL="230712" lvl="0" indent="-230712" algn="just" defTabSz="609585">
              <a:lnSpc>
                <a:spcPct val="100000"/>
              </a:lnSpc>
              <a:spcBef>
                <a:spcPts val="1467"/>
              </a:spcBef>
              <a:buClr>
                <a:schemeClr val="accent1"/>
              </a:buClr>
              <a:buBlip>
                <a:blip r:embed="rId4"/>
              </a:buBlip>
            </a:pPr>
            <a:r>
              <a:rPr lang="en-US" sz="1600" dirty="0">
                <a:solidFill>
                  <a:schemeClr val="accent1">
                    <a:lumMod val="50000"/>
                  </a:schemeClr>
                </a:solidFill>
              </a:rPr>
              <a:t>Some lawmakers have questioned the effectiveness and the need for this kind of Program.</a:t>
            </a:r>
          </a:p>
          <a:p>
            <a:pPr lvl="0" algn="just"/>
            <a:endParaRPr lang="en-US" sz="2000" dirty="0"/>
          </a:p>
        </p:txBody>
      </p:sp>
    </p:spTree>
    <p:custDataLst>
      <p:tags r:id="rId1"/>
    </p:custDataLst>
    <p:extLst>
      <p:ext uri="{BB962C8B-B14F-4D97-AF65-F5344CB8AC3E}">
        <p14:creationId xmlns:p14="http://schemas.microsoft.com/office/powerpoint/2010/main" val="257411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C3C59-036B-4F3B-8A62-21DBD882EF09}"/>
              </a:ext>
            </a:extLst>
          </p:cNvPr>
          <p:cNvSpPr>
            <a:spLocks noGrp="1"/>
          </p:cNvSpPr>
          <p:nvPr>
            <p:ph type="title"/>
          </p:nvPr>
        </p:nvSpPr>
        <p:spPr>
          <a:xfrm>
            <a:off x="96716" y="0"/>
            <a:ext cx="9047284" cy="611627"/>
          </a:xfrm>
        </p:spPr>
        <p:txBody>
          <a:bodyPr>
            <a:noAutofit/>
          </a:bodyPr>
          <a:lstStyle/>
          <a:p>
            <a:pPr lvl="0" algn="ctr" defTabSz="609585">
              <a:lnSpc>
                <a:spcPct val="100000"/>
              </a:lnSpc>
              <a:spcBef>
                <a:spcPts val="1467"/>
              </a:spcBef>
              <a:buClr>
                <a:schemeClr val="accent1"/>
              </a:buClr>
            </a:pPr>
            <a:r>
              <a:rPr lang="en-US" sz="2800" b="1" dirty="0"/>
              <a:t>Chapter 380 Agreements-</a:t>
            </a:r>
            <a:r>
              <a:rPr lang="en-US" sz="2800" b="1" dirty="0">
                <a:solidFill>
                  <a:srgbClr val="062667"/>
                </a:solidFill>
              </a:rPr>
              <a:t>Local Sourcing Rule §3.334 </a:t>
            </a:r>
          </a:p>
        </p:txBody>
      </p:sp>
      <p:sp>
        <p:nvSpPr>
          <p:cNvPr id="3" name="Content Placeholder 2">
            <a:extLst>
              <a:ext uri="{FF2B5EF4-FFF2-40B4-BE49-F238E27FC236}">
                <a16:creationId xmlns:a16="http://schemas.microsoft.com/office/drawing/2014/main" id="{D67DAF81-6E98-4B87-90F7-ECAFF808379C}"/>
              </a:ext>
            </a:extLst>
          </p:cNvPr>
          <p:cNvSpPr>
            <a:spLocks noGrp="1"/>
          </p:cNvSpPr>
          <p:nvPr>
            <p:ph idx="1"/>
          </p:nvPr>
        </p:nvSpPr>
        <p:spPr>
          <a:xfrm>
            <a:off x="364880" y="572977"/>
            <a:ext cx="8198827" cy="3997546"/>
          </a:xfrm>
        </p:spPr>
        <p:txBody>
          <a:bodyPr>
            <a:noAutofit/>
          </a:bodyPr>
          <a:lstStyle/>
          <a:p>
            <a:pPr marL="230712" indent="-230712" defTabSz="609585">
              <a:lnSpc>
                <a:spcPct val="100000"/>
              </a:lnSpc>
              <a:spcBef>
                <a:spcPts val="1467"/>
              </a:spcBef>
              <a:buClr>
                <a:schemeClr val="accent1"/>
              </a:buClr>
              <a:buBlip>
                <a:blip r:embed="rId4"/>
              </a:buBlip>
            </a:pPr>
            <a:r>
              <a:rPr lang="en-US" sz="1600" b="1" dirty="0">
                <a:solidFill>
                  <a:schemeClr val="accent1">
                    <a:lumMod val="50000"/>
                  </a:schemeClr>
                </a:solidFill>
              </a:rPr>
              <a:t>Amended Effective 10/1/21</a:t>
            </a:r>
          </a:p>
          <a:p>
            <a:pPr lvl="1" algn="just"/>
            <a:r>
              <a:rPr lang="en-US" sz="1300" dirty="0">
                <a:solidFill>
                  <a:schemeClr val="accent1">
                    <a:lumMod val="50000"/>
                  </a:schemeClr>
                </a:solidFill>
              </a:rPr>
              <a:t>Switch from origin to destination sourcing of many Internet sales</a:t>
            </a:r>
          </a:p>
          <a:p>
            <a:pPr lvl="1" algn="just"/>
            <a:r>
              <a:rPr lang="en-US" sz="1300" dirty="0">
                <a:solidFill>
                  <a:schemeClr val="accent1">
                    <a:lumMod val="50000"/>
                  </a:schemeClr>
                </a:solidFill>
              </a:rPr>
              <a:t>Complicates compliance for sellers and shifts local tax allocations</a:t>
            </a:r>
          </a:p>
          <a:p>
            <a:pPr lvl="1" algn="just"/>
            <a:r>
              <a:rPr lang="en-US" sz="1300" dirty="0">
                <a:solidFill>
                  <a:schemeClr val="accent1">
                    <a:lumMod val="50000"/>
                  </a:schemeClr>
                </a:solidFill>
              </a:rPr>
              <a:t>Two lawsuits in Travis Co. 201st District Court filed 7/12/21: one by Round Rock and one jointly by Coppell, Humble, DeSoto, and Carrollton </a:t>
            </a:r>
          </a:p>
          <a:p>
            <a:pPr lvl="1" algn="just"/>
            <a:r>
              <a:rPr lang="en-US" sz="1300" dirty="0">
                <a:solidFill>
                  <a:schemeClr val="accent1">
                    <a:lumMod val="50000"/>
                  </a:schemeClr>
                </a:solidFill>
              </a:rPr>
              <a:t>Assertions: </a:t>
            </a:r>
          </a:p>
          <a:p>
            <a:pPr lvl="3" algn="just">
              <a:buFont typeface="Wingdings" panose="05000000000000000000" pitchFamily="2" charset="2"/>
              <a:buChar char="Ø"/>
            </a:pPr>
            <a:r>
              <a:rPr lang="en-US" sz="1300" dirty="0">
                <a:solidFill>
                  <a:schemeClr val="accent1">
                    <a:lumMod val="50000"/>
                  </a:schemeClr>
                </a:solidFill>
              </a:rPr>
              <a:t>exceeds rulemaking authority</a:t>
            </a:r>
          </a:p>
          <a:p>
            <a:pPr lvl="3" algn="just">
              <a:buFont typeface="Wingdings" panose="05000000000000000000" pitchFamily="2" charset="2"/>
              <a:buChar char="Ø"/>
            </a:pPr>
            <a:r>
              <a:rPr lang="en-US" sz="1300" dirty="0">
                <a:solidFill>
                  <a:schemeClr val="accent1">
                    <a:lumMod val="50000"/>
                  </a:schemeClr>
                </a:solidFill>
              </a:rPr>
              <a:t>conflicts with statute</a:t>
            </a:r>
          </a:p>
          <a:p>
            <a:pPr lvl="3" algn="just">
              <a:buFont typeface="Wingdings" panose="05000000000000000000" pitchFamily="2" charset="2"/>
              <a:buChar char="Ø"/>
            </a:pPr>
            <a:r>
              <a:rPr lang="en-US" sz="1300" dirty="0">
                <a:solidFill>
                  <a:schemeClr val="accent1">
                    <a:lumMod val="50000"/>
                  </a:schemeClr>
                </a:solidFill>
              </a:rPr>
              <a:t>contrary to legislative intent</a:t>
            </a:r>
          </a:p>
          <a:p>
            <a:pPr lvl="3" algn="just">
              <a:buFont typeface="Wingdings" panose="05000000000000000000" pitchFamily="2" charset="2"/>
              <a:buChar char="Ø"/>
            </a:pPr>
            <a:r>
              <a:rPr lang="en-US" sz="1300" dirty="0">
                <a:solidFill>
                  <a:schemeClr val="accent1">
                    <a:lumMod val="50000"/>
                  </a:schemeClr>
                </a:solidFill>
              </a:rPr>
              <a:t>unconstitutionally impairs contracts</a:t>
            </a:r>
          </a:p>
          <a:p>
            <a:pPr lvl="3" algn="just">
              <a:buFont typeface="Wingdings" panose="05000000000000000000" pitchFamily="2" charset="2"/>
              <a:buChar char="Ø"/>
            </a:pPr>
            <a:r>
              <a:rPr lang="en-US" sz="1300" dirty="0">
                <a:solidFill>
                  <a:schemeClr val="accent1">
                    <a:lumMod val="50000"/>
                  </a:schemeClr>
                </a:solidFill>
              </a:rPr>
              <a:t>violates Administrative Procedures Act</a:t>
            </a:r>
          </a:p>
          <a:p>
            <a:pPr lvl="3" algn="just">
              <a:buFont typeface="Wingdings" panose="05000000000000000000" pitchFamily="2" charset="2"/>
              <a:buChar char="Ø"/>
            </a:pPr>
            <a:r>
              <a:rPr lang="en-US" sz="1300" dirty="0">
                <a:solidFill>
                  <a:schemeClr val="accent1">
                    <a:lumMod val="50000"/>
                  </a:schemeClr>
                </a:solidFill>
              </a:rPr>
              <a:t> contrary to federal Internet Tax Freedom Act</a:t>
            </a:r>
          </a:p>
          <a:p>
            <a:pPr lvl="2" algn="just"/>
            <a:r>
              <a:rPr lang="en-US" sz="1300" dirty="0">
                <a:solidFill>
                  <a:schemeClr val="accent1">
                    <a:lumMod val="50000"/>
                  </a:schemeClr>
                </a:solidFill>
              </a:rPr>
              <a:t>Comptroller has agreed to delay rule implementation pending court resolution but left door open for possible retroactive enforcement</a:t>
            </a:r>
          </a:p>
          <a:p>
            <a:pPr lvl="2" algn="just"/>
            <a:r>
              <a:rPr lang="en-US" sz="1300" dirty="0">
                <a:solidFill>
                  <a:schemeClr val="accent1">
                    <a:lumMod val="50000"/>
                  </a:schemeClr>
                </a:solidFill>
              </a:rPr>
              <a:t>Trial on merits scheduled </a:t>
            </a:r>
            <a:r>
              <a:rPr lang="en-US" sz="1300">
                <a:solidFill>
                  <a:schemeClr val="accent1">
                    <a:lumMod val="50000"/>
                  </a:schemeClr>
                </a:solidFill>
              </a:rPr>
              <a:t>for January 2023</a:t>
            </a:r>
            <a:endParaRPr lang="en-US" sz="1300" dirty="0">
              <a:solidFill>
                <a:schemeClr val="accent1">
                  <a:lumMod val="50000"/>
                </a:schemeClr>
              </a:solidFill>
            </a:endParaRPr>
          </a:p>
        </p:txBody>
      </p:sp>
    </p:spTree>
    <p:custDataLst>
      <p:tags r:id="rId1"/>
    </p:custDataLst>
    <p:extLst>
      <p:ext uri="{BB962C8B-B14F-4D97-AF65-F5344CB8AC3E}">
        <p14:creationId xmlns:p14="http://schemas.microsoft.com/office/powerpoint/2010/main" val="69140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4D39C0F-3161-4855-9510-B50A7293249E}"/>
              </a:ext>
            </a:extLst>
          </p:cNvPr>
          <p:cNvSpPr txBox="1">
            <a:spLocks/>
          </p:cNvSpPr>
          <p:nvPr/>
        </p:nvSpPr>
        <p:spPr>
          <a:xfrm>
            <a:off x="483577" y="274638"/>
            <a:ext cx="8031773" cy="6012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rgbClr val="BA832E"/>
                </a:solidFill>
                <a:latin typeface="Lato Light" panose="020F0302020204030203" pitchFamily="34" charset="0"/>
                <a:ea typeface="+mj-ea"/>
                <a:cs typeface="+mj-cs"/>
              </a:defRPr>
            </a:lvl1pPr>
          </a:lstStyle>
          <a:p>
            <a:pPr defTabSz="609585">
              <a:lnSpc>
                <a:spcPct val="100000"/>
              </a:lnSpc>
              <a:spcBef>
                <a:spcPts val="1467"/>
              </a:spcBef>
              <a:buClr>
                <a:schemeClr val="accent1"/>
              </a:buClr>
            </a:pPr>
            <a:r>
              <a:rPr lang="en-US" b="1" dirty="0"/>
              <a:t>Type A and Type B Incentives</a:t>
            </a:r>
          </a:p>
        </p:txBody>
      </p:sp>
      <p:sp>
        <p:nvSpPr>
          <p:cNvPr id="3" name="Content Placeholder 2">
            <a:extLst>
              <a:ext uri="{FF2B5EF4-FFF2-40B4-BE49-F238E27FC236}">
                <a16:creationId xmlns:a16="http://schemas.microsoft.com/office/drawing/2014/main" id="{01476220-A7B0-49FC-9717-C1AE8B6B9633}"/>
              </a:ext>
            </a:extLst>
          </p:cNvPr>
          <p:cNvSpPr>
            <a:spLocks noGrp="1"/>
          </p:cNvSpPr>
          <p:nvPr>
            <p:ph idx="1"/>
          </p:nvPr>
        </p:nvSpPr>
        <p:spPr>
          <a:xfrm>
            <a:off x="628650" y="875899"/>
            <a:ext cx="7886700" cy="1372297"/>
          </a:xfrm>
        </p:spPr>
        <p:txBody>
          <a:bodyPr>
            <a:noAutofit/>
          </a:bodyPr>
          <a:lstStyle/>
          <a:p>
            <a:pPr marL="230712" indent="-230712" algn="just" defTabSz="609585">
              <a:lnSpc>
                <a:spcPct val="100000"/>
              </a:lnSpc>
              <a:spcBef>
                <a:spcPts val="1467"/>
              </a:spcBef>
              <a:buClr>
                <a:schemeClr val="accent1"/>
              </a:buClr>
              <a:buBlip>
                <a:blip r:embed="rId4"/>
              </a:buBlip>
            </a:pPr>
            <a:r>
              <a:rPr lang="en-US" sz="1600" dirty="0">
                <a:solidFill>
                  <a:schemeClr val="accent1">
                    <a:lumMod val="50000"/>
                  </a:schemeClr>
                </a:solidFill>
              </a:rPr>
              <a:t>Municipalities may offer </a:t>
            </a:r>
            <a:r>
              <a:rPr lang="en-US" sz="1600" i="1" u="sng" dirty="0">
                <a:solidFill>
                  <a:schemeClr val="accent1">
                    <a:lumMod val="50000"/>
                  </a:schemeClr>
                </a:solidFill>
              </a:rPr>
              <a:t>cash awards </a:t>
            </a:r>
            <a:r>
              <a:rPr lang="en-US" sz="1600" dirty="0">
                <a:solidFill>
                  <a:schemeClr val="accent1">
                    <a:lumMod val="50000"/>
                  </a:schemeClr>
                </a:solidFill>
              </a:rPr>
              <a:t>made possible by local sales and use tax allotments dedicated to economic development (Type A and Type B sales tax). The tax revenues in two forms, the original ‘4A’ tax and the more flexible ‘4B’ tax, are used to finance economic development programs and projects that create primary (or direct) jobs.</a:t>
            </a:r>
          </a:p>
          <a:p>
            <a:pPr lvl="0" algn="just"/>
            <a:endParaRPr lang="en-US" sz="2000" dirty="0"/>
          </a:p>
        </p:txBody>
      </p:sp>
      <p:sp>
        <p:nvSpPr>
          <p:cNvPr id="4" name="Title 1">
            <a:extLst>
              <a:ext uri="{FF2B5EF4-FFF2-40B4-BE49-F238E27FC236}">
                <a16:creationId xmlns:a16="http://schemas.microsoft.com/office/drawing/2014/main" id="{995E5D67-1675-48EC-A7C3-95EF6CA1F145}"/>
              </a:ext>
            </a:extLst>
          </p:cNvPr>
          <p:cNvSpPr txBox="1">
            <a:spLocks/>
          </p:cNvSpPr>
          <p:nvPr/>
        </p:nvSpPr>
        <p:spPr>
          <a:xfrm>
            <a:off x="553915" y="2392447"/>
            <a:ext cx="8660423" cy="6179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kern="1200">
                <a:solidFill>
                  <a:srgbClr val="BA832E"/>
                </a:solidFill>
                <a:latin typeface="Lato Light" panose="020F0302020204030203" pitchFamily="34" charset="0"/>
                <a:ea typeface="+mj-ea"/>
                <a:cs typeface="+mj-cs"/>
              </a:defRPr>
            </a:lvl1pPr>
          </a:lstStyle>
          <a:p>
            <a:pPr defTabSz="609585">
              <a:lnSpc>
                <a:spcPct val="100000"/>
              </a:lnSpc>
              <a:spcBef>
                <a:spcPts val="1467"/>
              </a:spcBef>
              <a:buClr>
                <a:schemeClr val="accent1"/>
              </a:buClr>
            </a:pPr>
            <a:r>
              <a:rPr lang="en-US" b="1" dirty="0"/>
              <a:t>Chapter 312 Agreements -</a:t>
            </a:r>
            <a:r>
              <a:rPr lang="en-US" b="1" dirty="0">
                <a:solidFill>
                  <a:srgbClr val="062667"/>
                </a:solidFill>
              </a:rPr>
              <a:t>Property Tax Abatements</a:t>
            </a:r>
          </a:p>
        </p:txBody>
      </p:sp>
      <p:sp>
        <p:nvSpPr>
          <p:cNvPr id="5" name="Content Placeholder 2">
            <a:extLst>
              <a:ext uri="{FF2B5EF4-FFF2-40B4-BE49-F238E27FC236}">
                <a16:creationId xmlns:a16="http://schemas.microsoft.com/office/drawing/2014/main" id="{034EF7D6-C196-4291-BB78-5C3422C9DC4D}"/>
              </a:ext>
            </a:extLst>
          </p:cNvPr>
          <p:cNvSpPr txBox="1">
            <a:spLocks/>
          </p:cNvSpPr>
          <p:nvPr/>
        </p:nvSpPr>
        <p:spPr>
          <a:xfrm>
            <a:off x="628650" y="3121269"/>
            <a:ext cx="8154865" cy="1037493"/>
          </a:xfrm>
          <a:prstGeom prst="rect">
            <a:avLst/>
          </a:prstGeom>
        </p:spPr>
        <p:txBody>
          <a:bodyPr vert="horz" lIns="91440" tIns="45720" rIns="91440" bIns="45720" rtlCol="0">
            <a:noAutofit/>
          </a:bodyPr>
          <a:lstStyle>
            <a:lvl1pPr marL="173038" marR="0" indent="-173038" algn="l" defTabSz="457200" rtl="0" eaLnBrk="1" fontAlgn="auto" latinLnBrk="0" hangingPunct="1">
              <a:lnSpc>
                <a:spcPct val="89000"/>
              </a:lnSpc>
              <a:spcBef>
                <a:spcPts val="1100"/>
              </a:spcBef>
              <a:spcAft>
                <a:spcPts val="0"/>
              </a:spcAft>
              <a:buClr>
                <a:srgbClr val="052866"/>
              </a:buClr>
              <a:buSzTx/>
              <a:buFont typeface="Arial"/>
              <a:buChar char="•"/>
              <a:tabLst/>
              <a:defRPr sz="2800" kern="1200">
                <a:solidFill>
                  <a:schemeClr val="tx1"/>
                </a:solidFill>
                <a:latin typeface="Lato Light" panose="020F0302020204030203" pitchFamily="34" charset="0"/>
                <a:ea typeface="+mn-ea"/>
                <a:cs typeface="+mn-cs"/>
              </a:defRPr>
            </a:lvl1pPr>
            <a:lvl2pPr marL="346075" marR="0" indent="-173038" algn="l" defTabSz="457200" rtl="0" eaLnBrk="1" fontAlgn="auto" latinLnBrk="0" hangingPunct="1">
              <a:lnSpc>
                <a:spcPct val="89000"/>
              </a:lnSpc>
              <a:spcBef>
                <a:spcPts val="1100"/>
              </a:spcBef>
              <a:spcAft>
                <a:spcPts val="0"/>
              </a:spcAft>
              <a:buClr>
                <a:srgbClr val="052866"/>
              </a:buClr>
              <a:buSzTx/>
              <a:buFont typeface="Arial"/>
              <a:buChar char="–"/>
              <a:tabLst/>
              <a:defRPr sz="2400" kern="1200">
                <a:solidFill>
                  <a:schemeClr val="tx1"/>
                </a:solidFill>
                <a:latin typeface="Lato Light" panose="020F0302020204030203" pitchFamily="34" charset="0"/>
                <a:ea typeface="+mn-ea"/>
                <a:cs typeface="+mn-cs"/>
              </a:defRPr>
            </a:lvl2pPr>
            <a:lvl3pPr marL="517525" marR="0" indent="-171450" algn="l" defTabSz="457200" rtl="0" eaLnBrk="1" fontAlgn="auto" latinLnBrk="0" hangingPunct="1">
              <a:lnSpc>
                <a:spcPct val="89000"/>
              </a:lnSpc>
              <a:spcBef>
                <a:spcPts val="1100"/>
              </a:spcBef>
              <a:spcAft>
                <a:spcPts val="0"/>
              </a:spcAft>
              <a:buClr>
                <a:srgbClr val="052866"/>
              </a:buClr>
              <a:buSzTx/>
              <a:buFont typeface="Arial"/>
              <a:buChar char="•"/>
              <a:tabLst/>
              <a:defRPr sz="2000" kern="1200">
                <a:solidFill>
                  <a:schemeClr val="tx1"/>
                </a:solidFill>
                <a:latin typeface="Lato Light" panose="020F0302020204030203" pitchFamily="34" charset="0"/>
                <a:ea typeface="+mn-ea"/>
                <a:cs typeface="+mn-cs"/>
              </a:defRPr>
            </a:lvl3pPr>
            <a:lvl4pPr marL="690563" marR="0" indent="-173038" algn="l" defTabSz="457200" rtl="0" eaLnBrk="1" fontAlgn="auto" latinLnBrk="0" hangingPunct="1">
              <a:lnSpc>
                <a:spcPct val="89000"/>
              </a:lnSpc>
              <a:spcBef>
                <a:spcPts val="1100"/>
              </a:spcBef>
              <a:spcAft>
                <a:spcPts val="0"/>
              </a:spcAft>
              <a:buClr>
                <a:srgbClr val="052866"/>
              </a:buClr>
              <a:buSzTx/>
              <a:buFont typeface="Arial"/>
              <a:buChar char="–"/>
              <a:tabLst/>
              <a:defRPr sz="1800" kern="1200">
                <a:solidFill>
                  <a:schemeClr val="tx1"/>
                </a:solidFill>
                <a:latin typeface="Lato Light" panose="020F0302020204030203" pitchFamily="34" charset="0"/>
                <a:ea typeface="+mn-ea"/>
                <a:cs typeface="+mn-cs"/>
              </a:defRPr>
            </a:lvl4pPr>
            <a:lvl5pPr marL="854075" marR="0" indent="-163513" algn="l" defTabSz="457200" rtl="0" eaLnBrk="1" fontAlgn="auto" latinLnBrk="0" hangingPunct="1">
              <a:lnSpc>
                <a:spcPct val="89000"/>
              </a:lnSpc>
              <a:spcBef>
                <a:spcPts val="1100"/>
              </a:spcBef>
              <a:spcAft>
                <a:spcPts val="0"/>
              </a:spcAft>
              <a:buClr>
                <a:srgbClr val="052866"/>
              </a:buClr>
              <a:buSzTx/>
              <a:buFont typeface="Arial"/>
              <a:buChar char="»"/>
              <a:tabLst/>
              <a:defRPr sz="1800" kern="1200">
                <a:solidFill>
                  <a:schemeClr val="tx1"/>
                </a:solidFill>
                <a:latin typeface="Lato Light" panose="020F03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712" indent="-230712" defTabSz="609585">
              <a:lnSpc>
                <a:spcPct val="100000"/>
              </a:lnSpc>
              <a:spcBef>
                <a:spcPts val="1467"/>
              </a:spcBef>
              <a:buClr>
                <a:schemeClr val="accent1"/>
              </a:buClr>
              <a:buFont typeface="Arial"/>
              <a:buBlip>
                <a:blip r:embed="rId4"/>
              </a:buBlip>
            </a:pPr>
            <a:r>
              <a:rPr lang="en-US" sz="1600" dirty="0">
                <a:solidFill>
                  <a:schemeClr val="accent1">
                    <a:lumMod val="50000"/>
                  </a:schemeClr>
                </a:solidFill>
              </a:rPr>
              <a:t>A variety of cities and counties in Texas offer </a:t>
            </a:r>
            <a:r>
              <a:rPr lang="en-US" sz="1600" i="1" u="sng" dirty="0">
                <a:solidFill>
                  <a:schemeClr val="accent1">
                    <a:lumMod val="50000"/>
                  </a:schemeClr>
                </a:solidFill>
              </a:rPr>
              <a:t>tax abatement </a:t>
            </a:r>
            <a:r>
              <a:rPr lang="en-US" sz="1600" dirty="0">
                <a:solidFill>
                  <a:schemeClr val="accent1">
                    <a:lumMod val="50000"/>
                  </a:schemeClr>
                </a:solidFill>
              </a:rPr>
              <a:t>agreements that exempt up to 100% of the increased value in real or personal property from taxation for a period not to exceed 10 years.  School districts are not allowed to participate.</a:t>
            </a:r>
            <a:endParaRPr lang="en-US" sz="2000" b="1" i="1" dirty="0"/>
          </a:p>
        </p:txBody>
      </p:sp>
    </p:spTree>
    <p:custDataLst>
      <p:tags r:id="rId1"/>
    </p:custDataLst>
    <p:extLst>
      <p:ext uri="{BB962C8B-B14F-4D97-AF65-F5344CB8AC3E}">
        <p14:creationId xmlns:p14="http://schemas.microsoft.com/office/powerpoint/2010/main" val="3173369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COVER" val="8Hl2j28C"/>
  <p:tag name="ARTICULATE_DESIGN_ID_LIGHT BACKGROUND" val="Qi09OYZT"/>
  <p:tag name="ARTICULATE_DESIGN_ID_4_LIGHT SOLUTIONS CUSTOM" val="8XAGlrxv"/>
  <p:tag name="ARTICULATE_DESIGN_ID_7_CUSTOM DESIGN" val="1JCiH853"/>
  <p:tag name="ARTICULATE_DESIGN_ID_6_CUSTOM DESIGN" val="6Q8Slz7o"/>
  <p:tag name="ARTICULATE_DESIGN_ID_1_CUSTOM DESIGN" val="W1qp9Hn1"/>
  <p:tag name="ARTICULATE_DESIGN_ID_8_CUSTOM DESIGN" val="qiDmabUX"/>
  <p:tag name="ARTICULATE_DESIGN_ID_4_CUSTOM DESIGN" val="GqHt1b4X"/>
  <p:tag name="ARTICULATE_DESIGN_ID_CUSTOM DESIGN" val="Xevat5Jj"/>
  <p:tag name="ARTICULATE_PROJECT_OPEN" val="0"/>
  <p:tag name="ARTICULATE_DESIGN_ID_2_CUSTOM DESIGN" val="BZZXOUSB"/>
  <p:tag name="ARTICULATE_DESIGN_ID_9_CUSTOM DESIGN" val="q1QxmxgC"/>
  <p:tag name="ARTICULATE_SLIDE_COUNT" val="1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4_Light Solutions CUSTOM">
  <a:themeElements>
    <a:clrScheme name="Custom 8">
      <a:dk1>
        <a:srgbClr val="A2A2A2"/>
      </a:dk1>
      <a:lt1>
        <a:srgbClr val="BA8033"/>
      </a:lt1>
      <a:dk2>
        <a:srgbClr val="FFFFFF"/>
      </a:dk2>
      <a:lt2>
        <a:srgbClr val="D8D8D8"/>
      </a:lt2>
      <a:accent1>
        <a:srgbClr val="052866"/>
      </a:accent1>
      <a:accent2>
        <a:srgbClr val="929292"/>
      </a:accent2>
      <a:accent3>
        <a:srgbClr val="0E6B9B"/>
      </a:accent3>
      <a:accent4>
        <a:srgbClr val="A5A5A5"/>
      </a:accent4>
      <a:accent5>
        <a:srgbClr val="BDE6FF"/>
      </a:accent5>
      <a:accent6>
        <a:srgbClr val="BE1C1C"/>
      </a:accent6>
      <a:hlink>
        <a:srgbClr val="929292"/>
      </a:hlink>
      <a:folHlink>
        <a:srgbClr val="929292"/>
      </a:folHlink>
    </a:clrScheme>
    <a:fontScheme name="Custom 31">
      <a:majorFont>
        <a:latin typeface="Lato Bold"/>
        <a:ea typeface=""/>
        <a:cs typeface=""/>
      </a:majorFont>
      <a:minorFont>
        <a:latin typeface="Lato 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Myriad Pro Light"/>
        <a:ea typeface=""/>
        <a:cs typeface=""/>
      </a:majorFont>
      <a:minorFont>
        <a:latin typeface="Myriad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_Light Background_close">
  <a:themeElements>
    <a:clrScheme name="Custom 8">
      <a:dk1>
        <a:srgbClr val="A2A2A2"/>
      </a:dk1>
      <a:lt1>
        <a:srgbClr val="BA8033"/>
      </a:lt1>
      <a:dk2>
        <a:srgbClr val="FFFFFF"/>
      </a:dk2>
      <a:lt2>
        <a:srgbClr val="D8D8D8"/>
      </a:lt2>
      <a:accent1>
        <a:srgbClr val="052866"/>
      </a:accent1>
      <a:accent2>
        <a:srgbClr val="929292"/>
      </a:accent2>
      <a:accent3>
        <a:srgbClr val="0E6B9B"/>
      </a:accent3>
      <a:accent4>
        <a:srgbClr val="A5A5A5"/>
      </a:accent4>
      <a:accent5>
        <a:srgbClr val="BDE6FF"/>
      </a:accent5>
      <a:accent6>
        <a:srgbClr val="BE1C1C"/>
      </a:accent6>
      <a:hlink>
        <a:srgbClr val="929292"/>
      </a:hlink>
      <a:folHlink>
        <a:srgbClr val="929292"/>
      </a:folHlink>
    </a:clrScheme>
    <a:fontScheme name="Custom 31">
      <a:majorFont>
        <a:latin typeface="Lato Bold"/>
        <a:ea typeface=""/>
        <a:cs typeface=""/>
      </a:majorFont>
      <a:minorFont>
        <a:latin typeface="Lato 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SharedWithUsers xmlns="8a97041d-2aa2-44e0-b1dd-ac7fb6f881c7">
      <UserInfo>
        <DisplayName>Aubele, Jim</DisplayName>
        <AccountId>122</AccountId>
        <AccountType/>
      </UserInfo>
      <UserInfo>
        <DisplayName>Jackson, LaQuenda</DisplayName>
        <AccountId>21</AccountId>
        <AccountType/>
      </UserInfo>
      <UserInfo>
        <DisplayName>Sullivan, Patty</DisplayName>
        <AccountId>22</AccountId>
        <AccountType/>
      </UserInfo>
      <UserInfo>
        <DisplayName>Wontor, Caryn</DisplayName>
        <AccountId>12</AccountId>
        <AccountType/>
      </UserInfo>
      <UserInfo>
        <DisplayName>Wood, Shawn</DisplayName>
        <AccountId>31</AccountId>
        <AccountType/>
      </UserInfo>
      <UserInfo>
        <DisplayName>Gray, Tom</DisplayName>
        <AccountId>214</AccountId>
        <AccountType/>
      </UserInfo>
      <UserInfo>
        <DisplayName>Agnelli, Michael</DisplayName>
        <AccountId>33</AccountId>
        <AccountType/>
      </UserInfo>
      <UserInfo>
        <DisplayName>Mills, Tony</DisplayName>
        <AccountId>257</AccountId>
        <AccountType/>
      </UserInfo>
    </SharedWithUsers>
    <a0a06c79ef884eadb644ddb1608e7d29 xmlns="8a97041d-2aa2-44e0-b1dd-ac7fb6f881c7">
      <Terms xmlns="http://schemas.microsoft.com/office/infopath/2007/PartnerControls"/>
    </a0a06c79ef884eadb644ddb1608e7d29>
    <cca0f4c431ea449b836bf414ac2da684 xmlns="8a97041d-2aa2-44e0-b1dd-ac7fb6f881c7">
      <Terms xmlns="http://schemas.microsoft.com/office/infopath/2007/PartnerControls"/>
    </cca0f4c431ea449b836bf414ac2da684>
    <Long_x0020_Description xmlns="8a97041d-2aa2-44e0-b1dd-ac7fb6f881c7" xsi:nil="true"/>
    <j29e3d61b3964348922e3fa3bc0bd01f xmlns="8a97041d-2aa2-44e0-b1dd-ac7fb6f881c7">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d19bc474-62b8-428d-838a-aca0b99e974c</TermId>
        </TermInfo>
      </Terms>
    </j29e3d61b3964348922e3fa3bc0bd01f>
    <hc191ab227fd48e7a29a5d7e1b117413 xmlns="8a97041d-2aa2-44e0-b1dd-ac7fb6f881c7">
      <Terms xmlns="http://schemas.microsoft.com/office/infopath/2007/PartnerControls">
        <TermInfo xmlns="http://schemas.microsoft.com/office/infopath/2007/PartnerControls">
          <TermName xmlns="http://schemas.microsoft.com/office/infopath/2007/PartnerControls">Global</TermName>
          <TermId xmlns="http://schemas.microsoft.com/office/infopath/2007/PartnerControls">62137621-d456-4f10-9712-a304a5226b25</TermId>
        </TermInfo>
      </Terms>
    </hc191ab227fd48e7a29a5d7e1b117413>
    <TaxCatchAll xmlns="8a97041d-2aa2-44e0-b1dd-ac7fb6f881c7">
      <Value>320</Value>
      <Value>2168</Value>
      <Value>505</Value>
      <Value>322</Value>
    </TaxCatchAll>
    <PublishingExpirationDate xmlns="http://schemas.microsoft.com/sharepoint/v3" xsi:nil="true"/>
    <PublishingStartDate xmlns="http://schemas.microsoft.com/sharepoint/v3" xsi:nil="true"/>
    <Owner xmlns="8a97041d-2aa2-44e0-b1dd-ac7fb6f881c7">
      <UserInfo>
        <DisplayName>Mercer, Maria</DisplayName>
        <AccountId>122</AccountId>
        <AccountType/>
      </UserInfo>
    </Owner>
    <f941e4a1fd3d49218c35f3d47ec65d09 xmlns="8a97041d-2aa2-44e0-b1dd-ac7fb6f881c7">
      <Terms xmlns="http://schemas.microsoft.com/office/infopath/2007/PartnerControls">
        <TermInfo xmlns="http://schemas.microsoft.com/office/infopath/2007/PartnerControls">
          <TermName xmlns="http://schemas.microsoft.com/office/infopath/2007/PartnerControls">HR</TermName>
          <TermId xmlns="http://schemas.microsoft.com/office/infopath/2007/PartnerControls">45c70b4b-9cab-46a9-837e-a8ee687a7e97</TermId>
        </TermInfo>
      </Terms>
    </f941e4a1fd3d49218c35f3d47ec65d09>
    <TaxKeywordTaxHTField xmlns="8a97041d-2aa2-44e0-b1dd-ac7fb6f881c7">
      <Terms xmlns="http://schemas.microsoft.com/office/infopath/2007/PartnerControls">
        <TermInfo xmlns="http://schemas.microsoft.com/office/infopath/2007/PartnerControls">
          <TermName xmlns="http://schemas.microsoft.com/office/infopath/2007/PartnerControls">Principal Ratification</TermName>
          <TermId xmlns="http://schemas.microsoft.com/office/infopath/2007/PartnerControls">00000000-0000-0000-0000-000000000000</TermId>
        </TermInfo>
      </Terms>
    </TaxKeywordTaxHTField>
    <_dlc_DocId xmlns="8a97041d-2aa2-44e0-b1dd-ac7fb6f881c7">F3FN6UMYWX43-383239667-103</_dlc_DocId>
    <_dlc_DocIdUrl xmlns="8a97041d-2aa2-44e0-b1dd-ac7fb6f881c7">
      <Url>https://ryannet.ryan.com/gss/hr/_layouts/15/DocIdRedir.aspx?ID=F3FN6UMYWX43-383239667-103</Url>
      <Description>F3FN6UMYWX43-383239667-103</Description>
    </_dlc_DocIdUrl>
    <Category xmlns="dc4830eb-f275-4c7c-be48-541c75c2c86c">Manager and Principal Applications, Transition Plans, and Power Point Templates</Category>
  </documentManagement>
</p:properties>
</file>

<file path=customXml/item4.xml><?xml version="1.0" encoding="utf-8"?>
<ct:contentTypeSchema xmlns:ct="http://schemas.microsoft.com/office/2006/metadata/contentType" xmlns:ma="http://schemas.microsoft.com/office/2006/metadata/properties/metaAttributes" ct:_="" ma:_="" ma:contentTypeName="Ryan-Net Document" ma:contentTypeID="0x010100F246D7359FF6E840B587903672C6364C00335E777407E2B04C96F23041A1D21D9C" ma:contentTypeVersion="20" ma:contentTypeDescription="" ma:contentTypeScope="" ma:versionID="3c7aab42a492c30f166dc61a5d937249">
  <xsd:schema xmlns:xsd="http://www.w3.org/2001/XMLSchema" xmlns:xs="http://www.w3.org/2001/XMLSchema" xmlns:p="http://schemas.microsoft.com/office/2006/metadata/properties" xmlns:ns1="http://schemas.microsoft.com/sharepoint/v3" xmlns:ns2="8a97041d-2aa2-44e0-b1dd-ac7fb6f881c7" xmlns:ns3="dc4830eb-f275-4c7c-be48-541c75c2c86c" targetNamespace="http://schemas.microsoft.com/office/2006/metadata/properties" ma:root="true" ma:fieldsID="68277000ed3058b48a0ba203a03fc94d" ns1:_="" ns2:_="" ns3:_="">
    <xsd:import namespace="http://schemas.microsoft.com/sharepoint/v3"/>
    <xsd:import namespace="8a97041d-2aa2-44e0-b1dd-ac7fb6f881c7"/>
    <xsd:import namespace="dc4830eb-f275-4c7c-be48-541c75c2c86c"/>
    <xsd:element name="properties">
      <xsd:complexType>
        <xsd:sequence>
          <xsd:element name="documentManagement">
            <xsd:complexType>
              <xsd:all>
                <xsd:element ref="ns2:Owner" minOccurs="0"/>
                <xsd:element ref="ns2:cca0f4c431ea449b836bf414ac2da684" minOccurs="0"/>
                <xsd:element ref="ns2:TaxCatchAll" minOccurs="0"/>
                <xsd:element ref="ns2:TaxCatchAllLabel" minOccurs="0"/>
                <xsd:element ref="ns2:f941e4a1fd3d49218c35f3d47ec65d09" minOccurs="0"/>
                <xsd:element ref="ns2:hc191ab227fd48e7a29a5d7e1b117413" minOccurs="0"/>
                <xsd:element ref="ns2:j29e3d61b3964348922e3fa3bc0bd01f" minOccurs="0"/>
                <xsd:element ref="ns2:TaxKeywordTaxHTField" minOccurs="0"/>
                <xsd:element ref="ns1:PublishingStartDate" minOccurs="0"/>
                <xsd:element ref="ns1:PublishingExpirationDate" minOccurs="0"/>
                <xsd:element ref="ns2:_dlc_DocId" minOccurs="0"/>
                <xsd:element ref="ns2:_dlc_DocIdUrl" minOccurs="0"/>
                <xsd:element ref="ns2:_dlc_DocIdPersistId" minOccurs="0"/>
                <xsd:element ref="ns2:a0a06c79ef884eadb644ddb1608e7d29" minOccurs="0"/>
                <xsd:element ref="ns2:Long_x0020_Description" minOccurs="0"/>
                <xsd:element ref="ns2:SharedWithUsers" minOccurs="0"/>
                <xsd:element ref="ns3: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2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a97041d-2aa2-44e0-b1dd-ac7fb6f881c7" elementFormDefault="qualified">
    <xsd:import namespace="http://schemas.microsoft.com/office/2006/documentManagement/types"/>
    <xsd:import namespace="http://schemas.microsoft.com/office/infopath/2007/PartnerControls"/>
    <xsd:element name="Owner" ma:index="6" nillable="true" ma:displayName="Owner" ma:list="UserInfo" ma:SearchPeopleOnly="false" ma:SharePointGroup="0"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ca0f4c431ea449b836bf414ac2da684" ma:index="7" nillable="true" ma:taxonomy="true" ma:internalName="cca0f4c431ea449b836bf414ac2da684" ma:taxonomyFieldName="Practice_x0020_Area" ma:displayName="Practice Area" ma:default="" ma:fieldId="{cca0f4c4-31ea-449b-836b-f414ac2da684}" ma:sspId="65cefcf6-8029-4283-bea6-29fcc4f12d6b" ma:termSetId="8b7b2695-ae65-4d97-bea3-3852654df9eb" ma:anchorId="00000000-0000-0000-0000-000000000000" ma:open="false" ma:isKeyword="false">
      <xsd:complexType>
        <xsd:sequence>
          <xsd:element ref="pc:Terms" minOccurs="0" maxOccurs="1"/>
        </xsd:sequence>
      </xsd:complexType>
    </xsd:element>
    <xsd:element name="TaxCatchAll" ma:index="8" nillable="true" ma:displayName="Taxonomy Catch All Column" ma:hidden="true" ma:list="{d5ee03d1-b2dd-4ff4-b700-4e6b6dabdcb2}" ma:internalName="TaxCatchAll" ma:showField="CatchAllData" ma:web="8a97041d-2aa2-44e0-b1dd-ac7fb6f881c7">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d5ee03d1-b2dd-4ff4-b700-4e6b6dabdcb2}" ma:internalName="TaxCatchAllLabel" ma:readOnly="true" ma:showField="CatchAllDataLabel" ma:web="8a97041d-2aa2-44e0-b1dd-ac7fb6f881c7">
      <xsd:complexType>
        <xsd:complexContent>
          <xsd:extension base="dms:MultiChoiceLookup">
            <xsd:sequence>
              <xsd:element name="Value" type="dms:Lookup" maxOccurs="unbounded" minOccurs="0" nillable="true"/>
            </xsd:sequence>
          </xsd:extension>
        </xsd:complexContent>
      </xsd:complexType>
    </xsd:element>
    <xsd:element name="f941e4a1fd3d49218c35f3d47ec65d09" ma:index="11" nillable="true" ma:taxonomy="true" ma:internalName="f941e4a1fd3d49218c35f3d47ec65d09" ma:taxonomyFieldName="GSS_x0020_Department" ma:displayName="GSS Department" ma:default="" ma:fieldId="{f941e4a1-fd3d-4921-8c35-f3d47ec65d09}" ma:sspId="65cefcf6-8029-4283-bea6-29fcc4f12d6b" ma:termSetId="a5cf04ae-1ade-40ca-bb75-f84cdea2211c" ma:anchorId="00000000-0000-0000-0000-000000000000" ma:open="false" ma:isKeyword="false">
      <xsd:complexType>
        <xsd:sequence>
          <xsd:element ref="pc:Terms" minOccurs="0" maxOccurs="1"/>
        </xsd:sequence>
      </xsd:complexType>
    </xsd:element>
    <xsd:element name="hc191ab227fd48e7a29a5d7e1b117413" ma:index="13" nillable="true" ma:taxonomy="true" ma:internalName="hc191ab227fd48e7a29a5d7e1b117413" ma:taxonomyFieldName="Region" ma:displayName="Region" ma:default="" ma:fieldId="{1c191ab2-27fd-48e7-a29a-5d7e1b117413}" ma:sspId="65cefcf6-8029-4283-bea6-29fcc4f12d6b" ma:termSetId="e1a5a910-aad4-4849-b19f-f37b5e363729" ma:anchorId="00000000-0000-0000-0000-000000000000" ma:open="false" ma:isKeyword="false">
      <xsd:complexType>
        <xsd:sequence>
          <xsd:element ref="pc:Terms" minOccurs="0" maxOccurs="1"/>
        </xsd:sequence>
      </xsd:complexType>
    </xsd:element>
    <xsd:element name="j29e3d61b3964348922e3fa3bc0bd01f" ma:index="17" nillable="true" ma:taxonomy="true" ma:internalName="j29e3d61b3964348922e3fa3bc0bd01f" ma:taxonomyFieldName="Document_x0020_Type" ma:displayName="Document Type" ma:default="" ma:fieldId="{329e3d61-b396-4348-922e-3fa3bc0bd01f}" ma:sspId="65cefcf6-8029-4283-bea6-29fcc4f12d6b" ma:termSetId="458ca392-9248-4832-a61d-001e62473441" ma:anchorId="00000000-0000-0000-0000-000000000000" ma:open="false" ma:isKeyword="false">
      <xsd:complexType>
        <xsd:sequence>
          <xsd:element ref="pc:Terms" minOccurs="0" maxOccurs="1"/>
        </xsd:sequence>
      </xsd:complexType>
    </xsd:element>
    <xsd:element name="TaxKeywordTaxHTField" ma:index="19" nillable="true" ma:taxonomy="true" ma:internalName="TaxKeywordTaxHTField" ma:taxonomyFieldName="TaxKeyword" ma:displayName="Enterprise Keywords" ma:fieldId="{23f27201-bee3-471e-b2e7-b64fd8b7ca38}" ma:taxonomyMulti="true" ma:sspId="65cefcf6-8029-4283-bea6-29fcc4f12d6b" ma:termSetId="00000000-0000-0000-0000-000000000000" ma:anchorId="00000000-0000-0000-0000-000000000000" ma:open="true" ma:isKeyword="true">
      <xsd:complexType>
        <xsd:sequence>
          <xsd:element ref="pc:Terms" minOccurs="0" maxOccurs="1"/>
        </xsd:sequence>
      </xsd:complex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element name="a0a06c79ef884eadb644ddb1608e7d29" ma:index="26" nillable="true" ma:taxonomy="true" ma:internalName="a0a06c79ef884eadb644ddb1608e7d29" ma:taxonomyFieldName="Office_x0020_Location" ma:displayName="Office Location" ma:default="" ma:fieldId="{a0a06c79-ef88-4ead-b644-ddb1608e7d29}" ma:sspId="65cefcf6-8029-4283-bea6-29fcc4f12d6b" ma:termSetId="5a79c801-7a8c-4c76-9e05-30df0a6cc699" ma:anchorId="00000000-0000-0000-0000-000000000000" ma:open="false" ma:isKeyword="false">
      <xsd:complexType>
        <xsd:sequence>
          <xsd:element ref="pc:Terms" minOccurs="0" maxOccurs="1"/>
        </xsd:sequence>
      </xsd:complexType>
    </xsd:element>
    <xsd:element name="Long_x0020_Description" ma:index="28" nillable="true" ma:displayName="Document Description" ma:internalName="Long_x0020_Description">
      <xsd:simpleType>
        <xsd:restriction base="dms:Note"/>
      </xsd:simpleType>
    </xsd:element>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c4830eb-f275-4c7c-be48-541c75c2c86c" elementFormDefault="qualified">
    <xsd:import namespace="http://schemas.microsoft.com/office/2006/documentManagement/types"/>
    <xsd:import namespace="http://schemas.microsoft.com/office/infopath/2007/PartnerControls"/>
    <xsd:element name="Category" ma:index="30" nillable="true" ma:displayName="Category" ma:default="General Human Resources Documents" ma:format="Dropdown" ma:internalName="Category">
      <xsd:simpleType>
        <xsd:restriction base="dms:Choice">
          <xsd:enumeration value="Culture Council"/>
          <xsd:enumeration value="General Human Resources Documents"/>
          <xsd:enumeration value="ST Business Partners"/>
          <xsd:enumeration value="HR Information Systems"/>
          <xsd:enumeration value="myRyan"/>
          <xsd:enumeration value="Notaries Public"/>
          <xsd:enumeration value="Performance Evaluations"/>
          <xsd:enumeration value="Reward and Recognition Program"/>
          <xsd:enumeration value="Manager and Principal Applications, Transition Plans, and Power Point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FE367F-1518-4FF0-B26A-7C2D501E25FF}">
  <ds:schemaRefs>
    <ds:schemaRef ds:uri="http://schemas.microsoft.com/sharepoint/v3/contenttype/forms"/>
  </ds:schemaRefs>
</ds:datastoreItem>
</file>

<file path=customXml/itemProps2.xml><?xml version="1.0" encoding="utf-8"?>
<ds:datastoreItem xmlns:ds="http://schemas.openxmlformats.org/officeDocument/2006/customXml" ds:itemID="{EBFE6951-7258-4D08-AD37-724E29437DF1}">
  <ds:schemaRefs>
    <ds:schemaRef ds:uri="http://schemas.microsoft.com/sharepoint/events"/>
  </ds:schemaRefs>
</ds:datastoreItem>
</file>

<file path=customXml/itemProps3.xml><?xml version="1.0" encoding="utf-8"?>
<ds:datastoreItem xmlns:ds="http://schemas.openxmlformats.org/officeDocument/2006/customXml" ds:itemID="{62457772-9708-4FCF-B07F-8289DC1A2E4F}">
  <ds:schemaRefs>
    <ds:schemaRef ds:uri="http://www.w3.org/XML/1998/namespace"/>
    <ds:schemaRef ds:uri="http://schemas.microsoft.com/office/2006/documentManagement/types"/>
    <ds:schemaRef ds:uri="http://purl.org/dc/terms/"/>
    <ds:schemaRef ds:uri="http://schemas.microsoft.com/office/2006/metadata/properties"/>
    <ds:schemaRef ds:uri="http://schemas.microsoft.com/sharepoint/v3"/>
    <ds:schemaRef ds:uri="http://schemas.microsoft.com/sharepoint/v4"/>
    <ds:schemaRef ds:uri="89cabb19-e54c-480a-8ad9-2c442c370742"/>
    <ds:schemaRef ds:uri="8a97041d-2aa2-44e0-b1dd-ac7fb6f881c7"/>
    <ds:schemaRef ds:uri="http://schemas.microsoft.com/office/infopath/2007/PartnerControls"/>
    <ds:schemaRef ds:uri="http://schemas.openxmlformats.org/package/2006/metadata/core-properties"/>
    <ds:schemaRef ds:uri="http://purl.org/dc/dcmitype/"/>
    <ds:schemaRef ds:uri="http://purl.org/dc/elements/1.1/"/>
    <ds:schemaRef ds:uri="dc4830eb-f275-4c7c-be48-541c75c2c86c"/>
  </ds:schemaRefs>
</ds:datastoreItem>
</file>

<file path=customXml/itemProps4.xml><?xml version="1.0" encoding="utf-8"?>
<ds:datastoreItem xmlns:ds="http://schemas.openxmlformats.org/officeDocument/2006/customXml" ds:itemID="{4E8143CD-CE0F-4D09-95BA-DAD4930128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a97041d-2aa2-44e0-b1dd-ac7fb6f881c7"/>
    <ds:schemaRef ds:uri="dc4830eb-f275-4c7c-be48-541c75c2c8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10651</TotalTime>
  <Words>1685</Words>
  <Application>Microsoft Office PowerPoint</Application>
  <PresentationFormat>On-screen Show (16:9)</PresentationFormat>
  <Paragraphs>158</Paragraphs>
  <Slides>16</Slides>
  <Notes>15</Notes>
  <HiddenSlides>0</HiddenSlides>
  <MMClips>0</MMClips>
  <ScaleCrop>false</ScaleCrop>
  <HeadingPairs>
    <vt:vector size="8" baseType="variant">
      <vt:variant>
        <vt:lpstr>Fonts Used</vt:lpstr>
      </vt:variant>
      <vt:variant>
        <vt:i4>8</vt:i4>
      </vt:variant>
      <vt:variant>
        <vt:lpstr>Theme</vt:lpstr>
      </vt:variant>
      <vt:variant>
        <vt:i4>13</vt:i4>
      </vt:variant>
      <vt:variant>
        <vt:lpstr>Embedded OLE Servers</vt:lpstr>
      </vt:variant>
      <vt:variant>
        <vt:i4>1</vt:i4>
      </vt:variant>
      <vt:variant>
        <vt:lpstr>Slide Titles</vt:lpstr>
      </vt:variant>
      <vt:variant>
        <vt:i4>16</vt:i4>
      </vt:variant>
    </vt:vector>
  </HeadingPairs>
  <TitlesOfParts>
    <vt:vector size="38" baseType="lpstr">
      <vt:lpstr>montserrat</vt:lpstr>
      <vt:lpstr>Calibri</vt:lpstr>
      <vt:lpstr>Wingdings</vt:lpstr>
      <vt:lpstr>Arial</vt:lpstr>
      <vt:lpstr>Lato</vt:lpstr>
      <vt:lpstr>Myriad Pro Light</vt:lpstr>
      <vt:lpstr>Lato Light</vt:lpstr>
      <vt:lpstr>Symbol</vt:lpstr>
      <vt:lpstr>Cover</vt:lpstr>
      <vt:lpstr>Custom Design</vt:lpstr>
      <vt:lpstr>1_Custom Design</vt:lpstr>
      <vt:lpstr>2_Custom Design</vt:lpstr>
      <vt:lpstr>3_Custom Design</vt:lpstr>
      <vt:lpstr>4_Custom Design</vt:lpstr>
      <vt:lpstr>5_Custom Design</vt:lpstr>
      <vt:lpstr>6_Custom Design</vt:lpstr>
      <vt:lpstr>8_Custom Design</vt:lpstr>
      <vt:lpstr>4_Light Solutions CUSTOM</vt:lpstr>
      <vt:lpstr>7_Custom Design</vt:lpstr>
      <vt:lpstr>9_Custom Design</vt:lpstr>
      <vt:lpstr>1_Light Background_close</vt:lpstr>
      <vt:lpstr>Worksheet</vt:lpstr>
      <vt:lpstr>Local Benefits NOW</vt:lpstr>
      <vt:lpstr>AGENDA</vt:lpstr>
      <vt:lpstr>PowerPoint Presentation</vt:lpstr>
      <vt:lpstr>PowerPoint Presentation</vt:lpstr>
      <vt:lpstr>PowerPoint Presentation</vt:lpstr>
      <vt:lpstr>PowerPoint Presentation</vt:lpstr>
      <vt:lpstr>Chapter 380/381 Agreements</vt:lpstr>
      <vt:lpstr>Chapter 380 Agreements-Local Sourcing Rule §3.334 </vt:lpstr>
      <vt:lpstr>PowerPoint Presentation</vt:lpstr>
      <vt:lpstr> Federal Programs -  Rural focus </vt:lpstr>
      <vt:lpstr>Historic Properties - State Tax Credits</vt:lpstr>
      <vt:lpstr>PowerPoint Presentation</vt:lpstr>
      <vt:lpstr>PowerPoint Presentation</vt:lpstr>
      <vt:lpstr>Case Study: A Texas Hotel Development</vt:lpstr>
      <vt:lpstr>Analysis of Total Benefits on $31MM Project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Ryan Principal Ratification PowerPoint Template_2020</dc:title>
  <dc:subject/>
  <dc:creator>marketing@ryan.com</dc:creator>
  <cp:keywords>Principal Ratification</cp:keywords>
  <dc:description/>
  <cp:lastModifiedBy>Ryan, Brint</cp:lastModifiedBy>
  <cp:revision>82</cp:revision>
  <cp:lastPrinted>2019-10-23T18:30:27Z</cp:lastPrinted>
  <dcterms:created xsi:type="dcterms:W3CDTF">2013-11-05T15:47:42Z</dcterms:created>
  <dcterms:modified xsi:type="dcterms:W3CDTF">2022-09-15T02:21:07Z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0x010100F246D7359FF6E840B587903672C6364C00335E777407E2B04C96F23041A1D21D9C</vt:lpwstr>
  </property>
  <property fmtid="{D5CDD505-2E9C-101B-9397-08002B2CF9AE}" pid="3" name="_dlc_DocIdItemGuid">
    <vt:lpwstr>adbc2055-db4b-4567-b1e6-92bcf5e439d9</vt:lpwstr>
  </property>
  <property fmtid="{D5CDD505-2E9C-101B-9397-08002B2CF9AE}" pid="4" name="TaxKeyword">
    <vt:lpwstr>2168;#Principal Ratification|9f63ce62-d412-45cc-9c26-b444dad10895</vt:lpwstr>
  </property>
  <property fmtid="{D5CDD505-2E9C-101B-9397-08002B2CF9AE}" pid="5" name="h7cd5dc58792450aaf06c058eea3018b">
    <vt:lpwstr/>
  </property>
  <property fmtid="{D5CDD505-2E9C-101B-9397-08002B2CF9AE}" pid="6" name="Region">
    <vt:lpwstr>320;#Global|62137621-d456-4f10-9712-a304a5226b25</vt:lpwstr>
  </property>
  <property fmtid="{D5CDD505-2E9C-101B-9397-08002B2CF9AE}" pid="7" name="Practice Area">
    <vt:lpwstr/>
  </property>
  <property fmtid="{D5CDD505-2E9C-101B-9397-08002B2CF9AE}" pid="8" name="p50f40d2cae94ebcbe3e1130176e2f77">
    <vt:lpwstr/>
  </property>
  <property fmtid="{D5CDD505-2E9C-101B-9397-08002B2CF9AE}" pid="9" name="Practice Areas">
    <vt:lpwstr/>
  </property>
  <property fmtid="{D5CDD505-2E9C-101B-9397-08002B2CF9AE}" pid="10" name="Office Location">
    <vt:lpwstr/>
  </property>
  <property fmtid="{D5CDD505-2E9C-101B-9397-08002B2CF9AE}" pid="11" name="Page Heading">
    <vt:lpwstr/>
  </property>
  <property fmtid="{D5CDD505-2E9C-101B-9397-08002B2CF9AE}" pid="12" name="n39cb7ec25794609812c25b6a7bd4df6">
    <vt:lpwstr/>
  </property>
  <property fmtid="{D5CDD505-2E9C-101B-9397-08002B2CF9AE}" pid="13" name="Document Type">
    <vt:lpwstr>322;#Template|d19bc474-62b8-428d-838a-aca0b99e974c</vt:lpwstr>
  </property>
  <property fmtid="{D5CDD505-2E9C-101B-9397-08002B2CF9AE}" pid="14" name="GSS Department">
    <vt:lpwstr>505;#HR|45c70b4b-9cab-46a9-837e-a8ee687a7e97</vt:lpwstr>
  </property>
  <property fmtid="{D5CDD505-2E9C-101B-9397-08002B2CF9AE}" pid="15" name="U.S. State">
    <vt:lpwstr/>
  </property>
  <property fmtid="{D5CDD505-2E9C-101B-9397-08002B2CF9AE}" pid="16" name="ArticulateGUID">
    <vt:lpwstr>3F8478C2-62F6-4E4C-974C-6406C7FE1955</vt:lpwstr>
  </property>
  <property fmtid="{D5CDD505-2E9C-101B-9397-08002B2CF9AE}" pid="17" name="ArticulatePath">
    <vt:lpwstr>Ryan_PowerPoint_Presentation_Template</vt:lpwstr>
  </property>
</Properties>
</file>